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65" r:id="rId2"/>
    <p:sldId id="267" r:id="rId3"/>
    <p:sldId id="276" r:id="rId4"/>
    <p:sldId id="256" r:id="rId5"/>
    <p:sldId id="330" r:id="rId6"/>
    <p:sldId id="335" r:id="rId7"/>
    <p:sldId id="337" r:id="rId8"/>
    <p:sldId id="353" r:id="rId9"/>
    <p:sldId id="352" r:id="rId10"/>
    <p:sldId id="277" r:id="rId11"/>
    <p:sldId id="350" r:id="rId12"/>
    <p:sldId id="331" r:id="rId13"/>
    <p:sldId id="333" r:id="rId14"/>
    <p:sldId id="334" r:id="rId15"/>
    <p:sldId id="336" r:id="rId16"/>
    <p:sldId id="338" r:id="rId17"/>
    <p:sldId id="339" r:id="rId18"/>
    <p:sldId id="342" r:id="rId19"/>
    <p:sldId id="340" r:id="rId20"/>
    <p:sldId id="343" r:id="rId21"/>
    <p:sldId id="341" r:id="rId22"/>
    <p:sldId id="348" r:id="rId23"/>
    <p:sldId id="332" r:id="rId24"/>
    <p:sldId id="354" r:id="rId25"/>
    <p:sldId id="349" r:id="rId26"/>
    <p:sldId id="345" r:id="rId27"/>
    <p:sldId id="344" r:id="rId28"/>
    <p:sldId id="346" r:id="rId29"/>
    <p:sldId id="34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BF7042-E56B-918B-A6B2-DEB24751BEF6}" v="932" dt="2023-12-25T07:09:49.823"/>
    <p1510:client id="{93C6B95D-5873-DFC2-8BBA-1604C08406B1}" v="184" dt="2024-01-02T03:37:00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ong Nguyen Hong (VN)" userId="S::chuong.nguyenh2@homecredit.vn::eeb29848-4028-4170-9f41-e68a41263968" providerId="AD" clId="Web-{93C6B95D-5873-DFC2-8BBA-1604C08406B1}"/>
    <pc:docChg chg="addSld delSld modSld">
      <pc:chgData name="Chuong Nguyen Hong (VN)" userId="S::chuong.nguyenh2@homecredit.vn::eeb29848-4028-4170-9f41-e68a41263968" providerId="AD" clId="Web-{93C6B95D-5873-DFC2-8BBA-1604C08406B1}" dt="2024-01-02T03:37:00.165" v="195" actId="1076"/>
      <pc:docMkLst>
        <pc:docMk/>
      </pc:docMkLst>
      <pc:sldChg chg="modSp">
        <pc:chgData name="Chuong Nguyen Hong (VN)" userId="S::chuong.nguyenh2@homecredit.vn::eeb29848-4028-4170-9f41-e68a41263968" providerId="AD" clId="Web-{93C6B95D-5873-DFC2-8BBA-1604C08406B1}" dt="2024-01-02T02:56:54.747" v="12" actId="1076"/>
        <pc:sldMkLst>
          <pc:docMk/>
          <pc:sldMk cId="3763030380" sldId="333"/>
        </pc:sldMkLst>
        <pc:spChg chg="mod">
          <ac:chgData name="Chuong Nguyen Hong (VN)" userId="S::chuong.nguyenh2@homecredit.vn::eeb29848-4028-4170-9f41-e68a41263968" providerId="AD" clId="Web-{93C6B95D-5873-DFC2-8BBA-1604C08406B1}" dt="2024-01-02T02:56:54.747" v="12" actId="1076"/>
          <ac:spMkLst>
            <pc:docMk/>
            <pc:sldMk cId="3763030380" sldId="333"/>
            <ac:spMk id="5" creationId="{0B198090-BA24-8C20-35D8-927DB065EB8B}"/>
          </ac:spMkLst>
        </pc:spChg>
      </pc:sldChg>
      <pc:sldChg chg="addSp delSp modSp">
        <pc:chgData name="Chuong Nguyen Hong (VN)" userId="S::chuong.nguyenh2@homecredit.vn::eeb29848-4028-4170-9f41-e68a41263968" providerId="AD" clId="Web-{93C6B95D-5873-DFC2-8BBA-1604C08406B1}" dt="2024-01-02T03:08:06.273" v="101" actId="1076"/>
        <pc:sldMkLst>
          <pc:docMk/>
          <pc:sldMk cId="170855535" sldId="336"/>
        </pc:sldMkLst>
        <pc:picChg chg="del">
          <ac:chgData name="Chuong Nguyen Hong (VN)" userId="S::chuong.nguyenh2@homecredit.vn::eeb29848-4028-4170-9f41-e68a41263968" providerId="AD" clId="Web-{93C6B95D-5873-DFC2-8BBA-1604C08406B1}" dt="2024-01-02T03:07:11.551" v="87"/>
          <ac:picMkLst>
            <pc:docMk/>
            <pc:sldMk cId="170855535" sldId="336"/>
            <ac:picMk id="2" creationId="{72D7A04C-8304-A66C-4590-C3DB03FFBD83}"/>
          </ac:picMkLst>
        </pc:picChg>
        <pc:picChg chg="add mod">
          <ac:chgData name="Chuong Nguyen Hong (VN)" userId="S::chuong.nguyenh2@homecredit.vn::eeb29848-4028-4170-9f41-e68a41263968" providerId="AD" clId="Web-{93C6B95D-5873-DFC2-8BBA-1604C08406B1}" dt="2024-01-02T03:08:06.273" v="101" actId="1076"/>
          <ac:picMkLst>
            <pc:docMk/>
            <pc:sldMk cId="170855535" sldId="336"/>
            <ac:picMk id="3" creationId="{380E567A-B70F-2DD5-866C-61B045EDE91A}"/>
          </ac:picMkLst>
        </pc:picChg>
        <pc:picChg chg="add mod">
          <ac:chgData name="Chuong Nguyen Hong (VN)" userId="S::chuong.nguyenh2@homecredit.vn::eeb29848-4028-4170-9f41-e68a41263968" providerId="AD" clId="Web-{93C6B95D-5873-DFC2-8BBA-1604C08406B1}" dt="2024-01-02T03:07:58.804" v="100" actId="1076"/>
          <ac:picMkLst>
            <pc:docMk/>
            <pc:sldMk cId="170855535" sldId="336"/>
            <ac:picMk id="6" creationId="{D9DE22DD-1841-D813-D96F-70CFE97EA934}"/>
          </ac:picMkLst>
        </pc:picChg>
      </pc:sldChg>
      <pc:sldChg chg="modSp">
        <pc:chgData name="Chuong Nguyen Hong (VN)" userId="S::chuong.nguyenh2@homecredit.vn::eeb29848-4028-4170-9f41-e68a41263968" providerId="AD" clId="Web-{93C6B95D-5873-DFC2-8BBA-1604C08406B1}" dt="2024-01-02T03:14:43.579" v="103" actId="1076"/>
        <pc:sldMkLst>
          <pc:docMk/>
          <pc:sldMk cId="3117749798" sldId="338"/>
        </pc:sldMkLst>
        <pc:spChg chg="mod">
          <ac:chgData name="Chuong Nguyen Hong (VN)" userId="S::chuong.nguyenh2@homecredit.vn::eeb29848-4028-4170-9f41-e68a41263968" providerId="AD" clId="Web-{93C6B95D-5873-DFC2-8BBA-1604C08406B1}" dt="2024-01-02T03:14:43.579" v="103" actId="1076"/>
          <ac:spMkLst>
            <pc:docMk/>
            <pc:sldMk cId="3117749798" sldId="338"/>
            <ac:spMk id="5" creationId="{963EDD2C-C037-BEFA-8D26-EC6BFDC4CE9C}"/>
          </ac:spMkLst>
        </pc:spChg>
      </pc:sldChg>
      <pc:sldChg chg="addSp delSp modSp">
        <pc:chgData name="Chuong Nguyen Hong (VN)" userId="S::chuong.nguyenh2@homecredit.vn::eeb29848-4028-4170-9f41-e68a41263968" providerId="AD" clId="Web-{93C6B95D-5873-DFC2-8BBA-1604C08406B1}" dt="2024-01-02T03:24:29.352" v="165" actId="1076"/>
        <pc:sldMkLst>
          <pc:docMk/>
          <pc:sldMk cId="2499847846" sldId="342"/>
        </pc:sldMkLst>
        <pc:spChg chg="mod">
          <ac:chgData name="Chuong Nguyen Hong (VN)" userId="S::chuong.nguyenh2@homecredit.vn::eeb29848-4028-4170-9f41-e68a41263968" providerId="AD" clId="Web-{93C6B95D-5873-DFC2-8BBA-1604C08406B1}" dt="2024-01-02T03:21:52.436" v="132" actId="1076"/>
          <ac:spMkLst>
            <pc:docMk/>
            <pc:sldMk cId="2499847846" sldId="342"/>
            <ac:spMk id="5" creationId="{16F1B4F0-24A1-1E41-0577-9C521C51E0CB}"/>
          </ac:spMkLst>
        </pc:spChg>
        <pc:picChg chg="add mod">
          <ac:chgData name="Chuong Nguyen Hong (VN)" userId="S::chuong.nguyenh2@homecredit.vn::eeb29848-4028-4170-9f41-e68a41263968" providerId="AD" clId="Web-{93C6B95D-5873-DFC2-8BBA-1604C08406B1}" dt="2024-01-02T03:23:47.631" v="162" actId="1076"/>
          <ac:picMkLst>
            <pc:docMk/>
            <pc:sldMk cId="2499847846" sldId="342"/>
            <ac:picMk id="2" creationId="{E3D44757-9485-7D79-BF9C-80CC90265C34}"/>
          </ac:picMkLst>
        </pc:picChg>
        <pc:picChg chg="add mod">
          <ac:chgData name="Chuong Nguyen Hong (VN)" userId="S::chuong.nguyenh2@homecredit.vn::eeb29848-4028-4170-9f41-e68a41263968" providerId="AD" clId="Web-{93C6B95D-5873-DFC2-8BBA-1604C08406B1}" dt="2024-01-02T03:24:23.118" v="163" actId="1076"/>
          <ac:picMkLst>
            <pc:docMk/>
            <pc:sldMk cId="2499847846" sldId="342"/>
            <ac:picMk id="3" creationId="{6664BE1E-1D73-3CEA-C81F-984ECA933D3D}"/>
          </ac:picMkLst>
        </pc:picChg>
        <pc:picChg chg="del mod">
          <ac:chgData name="Chuong Nguyen Hong (VN)" userId="S::chuong.nguyenh2@homecredit.vn::eeb29848-4028-4170-9f41-e68a41263968" providerId="AD" clId="Web-{93C6B95D-5873-DFC2-8BBA-1604C08406B1}" dt="2024-01-02T03:21:19.778" v="112"/>
          <ac:picMkLst>
            <pc:docMk/>
            <pc:sldMk cId="2499847846" sldId="342"/>
            <ac:picMk id="4" creationId="{976332B6-9BE0-98E5-0AF7-2911631B725C}"/>
          </ac:picMkLst>
        </pc:picChg>
        <pc:picChg chg="add mod">
          <ac:chgData name="Chuong Nguyen Hong (VN)" userId="S::chuong.nguyenh2@homecredit.vn::eeb29848-4028-4170-9f41-e68a41263968" providerId="AD" clId="Web-{93C6B95D-5873-DFC2-8BBA-1604C08406B1}" dt="2024-01-02T03:24:29.352" v="165" actId="1076"/>
          <ac:picMkLst>
            <pc:docMk/>
            <pc:sldMk cId="2499847846" sldId="342"/>
            <ac:picMk id="6" creationId="{AF0D0FDB-6743-704A-76CD-82C196D4B8A5}"/>
          </ac:picMkLst>
        </pc:picChg>
      </pc:sldChg>
      <pc:sldChg chg="modSp">
        <pc:chgData name="Chuong Nguyen Hong (VN)" userId="S::chuong.nguyenh2@homecredit.vn::eeb29848-4028-4170-9f41-e68a41263968" providerId="AD" clId="Web-{93C6B95D-5873-DFC2-8BBA-1604C08406B1}" dt="2024-01-02T03:37:00.165" v="195" actId="1076"/>
        <pc:sldMkLst>
          <pc:docMk/>
          <pc:sldMk cId="3251668334" sldId="344"/>
        </pc:sldMkLst>
        <pc:picChg chg="mod">
          <ac:chgData name="Chuong Nguyen Hong (VN)" userId="S::chuong.nguyenh2@homecredit.vn::eeb29848-4028-4170-9f41-e68a41263968" providerId="AD" clId="Web-{93C6B95D-5873-DFC2-8BBA-1604C08406B1}" dt="2024-01-02T03:36:54.430" v="193" actId="14100"/>
          <ac:picMkLst>
            <pc:docMk/>
            <pc:sldMk cId="3251668334" sldId="344"/>
            <ac:picMk id="6" creationId="{D487AE50-E58A-9ECF-3D03-9DE3634D0099}"/>
          </ac:picMkLst>
        </pc:picChg>
        <pc:picChg chg="mod">
          <ac:chgData name="Chuong Nguyen Hong (VN)" userId="S::chuong.nguyenh2@homecredit.vn::eeb29848-4028-4170-9f41-e68a41263968" providerId="AD" clId="Web-{93C6B95D-5873-DFC2-8BBA-1604C08406B1}" dt="2024-01-02T03:37:00.165" v="195" actId="1076"/>
          <ac:picMkLst>
            <pc:docMk/>
            <pc:sldMk cId="3251668334" sldId="344"/>
            <ac:picMk id="7" creationId="{760236A0-7C79-6234-A523-0A2D55944346}"/>
          </ac:picMkLst>
        </pc:picChg>
      </pc:sldChg>
      <pc:sldChg chg="addSp delSp modSp">
        <pc:chgData name="Chuong Nguyen Hong (VN)" userId="S::chuong.nguyenh2@homecredit.vn::eeb29848-4028-4170-9f41-e68a41263968" providerId="AD" clId="Web-{93C6B95D-5873-DFC2-8BBA-1604C08406B1}" dt="2024-01-02T03:27:32.536" v="192" actId="20577"/>
        <pc:sldMkLst>
          <pc:docMk/>
          <pc:sldMk cId="2840608321" sldId="345"/>
        </pc:sldMkLst>
        <pc:spChg chg="mod">
          <ac:chgData name="Chuong Nguyen Hong (VN)" userId="S::chuong.nguyenh2@homecredit.vn::eeb29848-4028-4170-9f41-e68a41263968" providerId="AD" clId="Web-{93C6B95D-5873-DFC2-8BBA-1604C08406B1}" dt="2024-01-02T03:27:32.536" v="192" actId="20577"/>
          <ac:spMkLst>
            <pc:docMk/>
            <pc:sldMk cId="2840608321" sldId="345"/>
            <ac:spMk id="3" creationId="{B44EA4C2-D94A-B7C2-D04D-905BEA3FA17A}"/>
          </ac:spMkLst>
        </pc:spChg>
        <pc:spChg chg="mod">
          <ac:chgData name="Chuong Nguyen Hong (VN)" userId="S::chuong.nguyenh2@homecredit.vn::eeb29848-4028-4170-9f41-e68a41263968" providerId="AD" clId="Web-{93C6B95D-5873-DFC2-8BBA-1604C08406B1}" dt="2024-01-02T03:01:10.091" v="41" actId="20577"/>
          <ac:spMkLst>
            <pc:docMk/>
            <pc:sldMk cId="2840608321" sldId="345"/>
            <ac:spMk id="5" creationId="{C83E04FF-1F6C-AAFE-C779-13FA5C8AC1CF}"/>
          </ac:spMkLst>
        </pc:spChg>
        <pc:picChg chg="add mod">
          <ac:chgData name="Chuong Nguyen Hong (VN)" userId="S::chuong.nguyenh2@homecredit.vn::eeb29848-4028-4170-9f41-e68a41263968" providerId="AD" clId="Web-{93C6B95D-5873-DFC2-8BBA-1604C08406B1}" dt="2024-01-02T03:03:17.599" v="74" actId="1076"/>
          <ac:picMkLst>
            <pc:docMk/>
            <pc:sldMk cId="2840608321" sldId="345"/>
            <ac:picMk id="2" creationId="{366CF0CC-3F00-E4C8-FA8B-FDBAA8CBB713}"/>
          </ac:picMkLst>
        </pc:picChg>
        <pc:picChg chg="add del mod">
          <ac:chgData name="Chuong Nguyen Hong (VN)" userId="S::chuong.nguyenh2@homecredit.vn::eeb29848-4028-4170-9f41-e68a41263968" providerId="AD" clId="Web-{93C6B95D-5873-DFC2-8BBA-1604C08406B1}" dt="2024-01-02T03:02:32.908" v="55"/>
          <ac:picMkLst>
            <pc:docMk/>
            <pc:sldMk cId="2840608321" sldId="345"/>
            <ac:picMk id="4" creationId="{4A9182E8-2F97-2D01-7AF2-DE86657D454F}"/>
          </ac:picMkLst>
        </pc:picChg>
        <pc:picChg chg="add mod">
          <ac:chgData name="Chuong Nguyen Hong (VN)" userId="S::chuong.nguyenh2@homecredit.vn::eeb29848-4028-4170-9f41-e68a41263968" providerId="AD" clId="Web-{93C6B95D-5873-DFC2-8BBA-1604C08406B1}" dt="2024-01-02T03:03:17.630" v="75" actId="1076"/>
          <ac:picMkLst>
            <pc:docMk/>
            <pc:sldMk cId="2840608321" sldId="345"/>
            <ac:picMk id="6" creationId="{E23A5872-6A63-592B-1110-8151CC178C00}"/>
          </ac:picMkLst>
        </pc:picChg>
      </pc:sldChg>
      <pc:sldChg chg="modSp">
        <pc:chgData name="Chuong Nguyen Hong (VN)" userId="S::chuong.nguyenh2@homecredit.vn::eeb29848-4028-4170-9f41-e68a41263968" providerId="AD" clId="Web-{93C6B95D-5873-DFC2-8BBA-1604C08406B1}" dt="2024-01-02T02:56:22.526" v="11" actId="1076"/>
        <pc:sldMkLst>
          <pc:docMk/>
          <pc:sldMk cId="2620743976" sldId="350"/>
        </pc:sldMkLst>
        <pc:spChg chg="mod">
          <ac:chgData name="Chuong Nguyen Hong (VN)" userId="S::chuong.nguyenh2@homecredit.vn::eeb29848-4028-4170-9f41-e68a41263968" providerId="AD" clId="Web-{93C6B95D-5873-DFC2-8BBA-1604C08406B1}" dt="2024-01-02T02:56:22.526" v="11" actId="1076"/>
          <ac:spMkLst>
            <pc:docMk/>
            <pc:sldMk cId="2620743976" sldId="350"/>
            <ac:spMk id="5" creationId="{2F5046A1-703A-7BCC-7CA6-5BBE8F7261F2}"/>
          </ac:spMkLst>
        </pc:spChg>
        <pc:picChg chg="mod">
          <ac:chgData name="Chuong Nguyen Hong (VN)" userId="S::chuong.nguyenh2@homecredit.vn::eeb29848-4028-4170-9f41-e68a41263968" providerId="AD" clId="Web-{93C6B95D-5873-DFC2-8BBA-1604C08406B1}" dt="2024-01-02T02:56:03.665" v="0" actId="14100"/>
          <ac:picMkLst>
            <pc:docMk/>
            <pc:sldMk cId="2620743976" sldId="350"/>
            <ac:picMk id="3" creationId="{913F1E22-83DD-1509-A6CF-A4A52714B6B7}"/>
          </ac:picMkLst>
        </pc:picChg>
      </pc:sldChg>
      <pc:sldChg chg="modNotes">
        <pc:chgData name="Chuong Nguyen Hong (VN)" userId="S::chuong.nguyenh2@homecredit.vn::eeb29848-4028-4170-9f41-e68a41263968" providerId="AD" clId="Web-{93C6B95D-5873-DFC2-8BBA-1604C08406B1}" dt="2024-01-02T03:25:46.107" v="190"/>
        <pc:sldMkLst>
          <pc:docMk/>
          <pc:sldMk cId="3552473595" sldId="354"/>
        </pc:sldMkLst>
      </pc:sldChg>
      <pc:sldChg chg="addSp delSp modSp add del replId">
        <pc:chgData name="Chuong Nguyen Hong (VN)" userId="S::chuong.nguyenh2@homecredit.vn::eeb29848-4028-4170-9f41-e68a41263968" providerId="AD" clId="Web-{93C6B95D-5873-DFC2-8BBA-1604C08406B1}" dt="2024-01-02T03:08:08.617" v="102"/>
        <pc:sldMkLst>
          <pc:docMk/>
          <pc:sldMk cId="3908662963" sldId="355"/>
        </pc:sldMkLst>
        <pc:picChg chg="del">
          <ac:chgData name="Chuong Nguyen Hong (VN)" userId="S::chuong.nguyenh2@homecredit.vn::eeb29848-4028-4170-9f41-e68a41263968" providerId="AD" clId="Web-{93C6B95D-5873-DFC2-8BBA-1604C08406B1}" dt="2024-01-02T03:06:32.158" v="78"/>
          <ac:picMkLst>
            <pc:docMk/>
            <pc:sldMk cId="3908662963" sldId="355"/>
            <ac:picMk id="2" creationId="{DF36745A-556E-9A73-8DB9-BF9FBB8F6848}"/>
          </ac:picMkLst>
        </pc:picChg>
        <pc:picChg chg="add mod">
          <ac:chgData name="Chuong Nguyen Hong (VN)" userId="S::chuong.nguyenh2@homecredit.vn::eeb29848-4028-4170-9f41-e68a41263968" providerId="AD" clId="Web-{93C6B95D-5873-DFC2-8BBA-1604C08406B1}" dt="2024-01-02T03:07:02.003" v="86" actId="1076"/>
          <ac:picMkLst>
            <pc:docMk/>
            <pc:sldMk cId="3908662963" sldId="355"/>
            <ac:picMk id="3" creationId="{4A66C97C-46D0-7D89-58EC-070982587891}"/>
          </ac:picMkLst>
        </pc:picChg>
        <pc:picChg chg="add del mod">
          <ac:chgData name="Chuong Nguyen Hong (VN)" userId="S::chuong.nguyenh2@homecredit.vn::eeb29848-4028-4170-9f41-e68a41263968" providerId="AD" clId="Web-{93C6B95D-5873-DFC2-8BBA-1604C08406B1}" dt="2024-01-02T03:07:35.130" v="89"/>
          <ac:picMkLst>
            <pc:docMk/>
            <pc:sldMk cId="3908662963" sldId="355"/>
            <ac:picMk id="4" creationId="{835305A5-ED74-C244-A9A4-ADA871C6D4F6}"/>
          </ac:picMkLst>
        </pc:picChg>
      </pc:sldChg>
      <pc:sldChg chg="add del replId">
        <pc:chgData name="Chuong Nguyen Hong (VN)" userId="S::chuong.nguyenh2@homecredit.vn::eeb29848-4028-4170-9f41-e68a41263968" providerId="AD" clId="Web-{93C6B95D-5873-DFC2-8BBA-1604C08406B1}" dt="2024-01-02T03:06:37.017" v="80"/>
        <pc:sldMkLst>
          <pc:docMk/>
          <pc:sldMk cId="2831042882" sldId="356"/>
        </pc:sldMkLst>
      </pc:sldChg>
    </pc:docChg>
  </pc:docChgLst>
  <pc:docChgLst>
    <pc:chgData name="Chuong Nguyen Hong (VN)" userId="S::chuong.nguyenh2@homecredit.vn::eeb29848-4028-4170-9f41-e68a41263968" providerId="AD" clId="Web-{31BF7042-E56B-918B-A6B2-DEB24751BEF6}"/>
    <pc:docChg chg="mod addSld delSld modSld sldOrd modMainMaster">
      <pc:chgData name="Chuong Nguyen Hong (VN)" userId="S::chuong.nguyenh2@homecredit.vn::eeb29848-4028-4170-9f41-e68a41263968" providerId="AD" clId="Web-{31BF7042-E56B-918B-A6B2-DEB24751BEF6}" dt="2023-12-25T07:09:49.823" v="874" actId="1076"/>
      <pc:docMkLst>
        <pc:docMk/>
      </pc:docMkLst>
      <pc:sldChg chg="addSp delSp modSp ord">
        <pc:chgData name="Chuong Nguyen Hong (VN)" userId="S::chuong.nguyenh2@homecredit.vn::eeb29848-4028-4170-9f41-e68a41263968" providerId="AD" clId="Web-{31BF7042-E56B-918B-A6B2-DEB24751BEF6}" dt="2023-12-25T04:47:29.800" v="168" actId="1076"/>
        <pc:sldMkLst>
          <pc:docMk/>
          <pc:sldMk cId="109857222" sldId="256"/>
        </pc:sldMkLst>
        <pc:spChg chg="del">
          <ac:chgData name="Chuong Nguyen Hong (VN)" userId="S::chuong.nguyenh2@homecredit.vn::eeb29848-4028-4170-9f41-e68a41263968" providerId="AD" clId="Web-{31BF7042-E56B-918B-A6B2-DEB24751BEF6}" dt="2023-12-25T04:44:23.464" v="97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Chuong Nguyen Hong (VN)" userId="S::chuong.nguyenh2@homecredit.vn::eeb29848-4028-4170-9f41-e68a41263968" providerId="AD" clId="Web-{31BF7042-E56B-918B-A6B2-DEB24751BEF6}" dt="2023-12-25T04:44:30.840" v="98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Chuong Nguyen Hong (VN)" userId="S::chuong.nguyenh2@homecredit.vn::eeb29848-4028-4170-9f41-e68a41263968" providerId="AD" clId="Web-{31BF7042-E56B-918B-A6B2-DEB24751BEF6}" dt="2023-12-25T04:44:43.434" v="117" actId="20577"/>
          <ac:spMkLst>
            <pc:docMk/>
            <pc:sldMk cId="109857222" sldId="256"/>
            <ac:spMk id="5" creationId="{83781D5B-C710-A422-1635-0FD5B3D47461}"/>
          </ac:spMkLst>
        </pc:spChg>
        <pc:spChg chg="add mod">
          <ac:chgData name="Chuong Nguyen Hong (VN)" userId="S::chuong.nguyenh2@homecredit.vn::eeb29848-4028-4170-9f41-e68a41263968" providerId="AD" clId="Web-{31BF7042-E56B-918B-A6B2-DEB24751BEF6}" dt="2023-12-25T04:47:19.096" v="163" actId="1076"/>
          <ac:spMkLst>
            <pc:docMk/>
            <pc:sldMk cId="109857222" sldId="256"/>
            <ac:spMk id="7" creationId="{9F740F0B-C955-C596-3288-CE83B2D4624D}"/>
          </ac:spMkLst>
        </pc:spChg>
        <pc:picChg chg="add mod">
          <ac:chgData name="Chuong Nguyen Hong (VN)" userId="S::chuong.nguyenh2@homecredit.vn::eeb29848-4028-4170-9f41-e68a41263968" providerId="AD" clId="Web-{31BF7042-E56B-918B-A6B2-DEB24751BEF6}" dt="2023-12-25T04:47:28.753" v="167" actId="1076"/>
          <ac:picMkLst>
            <pc:docMk/>
            <pc:sldMk cId="109857222" sldId="256"/>
            <ac:picMk id="8" creationId="{7F3DE784-D694-504F-A5FB-59DC9179BF66}"/>
          </ac:picMkLst>
        </pc:picChg>
        <pc:picChg chg="add del mod">
          <ac:chgData name="Chuong Nguyen Hong (VN)" userId="S::chuong.nguyenh2@homecredit.vn::eeb29848-4028-4170-9f41-e68a41263968" providerId="AD" clId="Web-{31BF7042-E56B-918B-A6B2-DEB24751BEF6}" dt="2023-12-25T04:47:11.814" v="160"/>
          <ac:picMkLst>
            <pc:docMk/>
            <pc:sldMk cId="109857222" sldId="256"/>
            <ac:picMk id="9" creationId="{495356A4-BC3E-5273-A51D-377A527297EE}"/>
          </ac:picMkLst>
        </pc:picChg>
        <pc:picChg chg="add mod">
          <ac:chgData name="Chuong Nguyen Hong (VN)" userId="S::chuong.nguyenh2@homecredit.vn::eeb29848-4028-4170-9f41-e68a41263968" providerId="AD" clId="Web-{31BF7042-E56B-918B-A6B2-DEB24751BEF6}" dt="2023-12-25T04:47:29.800" v="168" actId="1076"/>
          <ac:picMkLst>
            <pc:docMk/>
            <pc:sldMk cId="109857222" sldId="256"/>
            <ac:picMk id="10" creationId="{0C19D2E3-967E-8938-7677-9583EACEE7E5}"/>
          </ac:picMkLst>
        </pc:picChg>
      </pc:sldChg>
      <pc:sldChg chg="modSp add">
        <pc:chgData name="Chuong Nguyen Hong (VN)" userId="S::chuong.nguyenh2@homecredit.vn::eeb29848-4028-4170-9f41-e68a41263968" providerId="AD" clId="Web-{31BF7042-E56B-918B-A6B2-DEB24751BEF6}" dt="2023-12-25T04:03:55.814" v="17" actId="20577"/>
        <pc:sldMkLst>
          <pc:docMk/>
          <pc:sldMk cId="2543464059" sldId="265"/>
        </pc:sldMkLst>
        <pc:spChg chg="mod">
          <ac:chgData name="Chuong Nguyen Hong (VN)" userId="S::chuong.nguyenh2@homecredit.vn::eeb29848-4028-4170-9f41-e68a41263968" providerId="AD" clId="Web-{31BF7042-E56B-918B-A6B2-DEB24751BEF6}" dt="2023-12-25T04:03:48.314" v="14" actId="14100"/>
          <ac:spMkLst>
            <pc:docMk/>
            <pc:sldMk cId="2543464059" sldId="265"/>
            <ac:spMk id="4" creationId="{83436BD4-D126-C1DA-EE97-0DFA0434A343}"/>
          </ac:spMkLst>
        </pc:spChg>
        <pc:spChg chg="mod">
          <ac:chgData name="Chuong Nguyen Hong (VN)" userId="S::chuong.nguyenh2@homecredit.vn::eeb29848-4028-4170-9f41-e68a41263968" providerId="AD" clId="Web-{31BF7042-E56B-918B-A6B2-DEB24751BEF6}" dt="2023-12-25T04:03:55.814" v="17" actId="20577"/>
          <ac:spMkLst>
            <pc:docMk/>
            <pc:sldMk cId="2543464059" sldId="265"/>
            <ac:spMk id="8" creationId="{601B5870-F138-CEB7-F925-E4BD81DAC550}"/>
          </ac:spMkLst>
        </pc:spChg>
        <pc:picChg chg="mod">
          <ac:chgData name="Chuong Nguyen Hong (VN)" userId="S::chuong.nguyenh2@homecredit.vn::eeb29848-4028-4170-9f41-e68a41263968" providerId="AD" clId="Web-{31BF7042-E56B-918B-A6B2-DEB24751BEF6}" dt="2023-12-25T04:03:50.439" v="15" actId="1076"/>
          <ac:picMkLst>
            <pc:docMk/>
            <pc:sldMk cId="2543464059" sldId="265"/>
            <ac:picMk id="6" creationId="{EB309E5C-5CFA-13E7-E6F6-5A97FA8D5987}"/>
          </ac:picMkLst>
        </pc:picChg>
      </pc:sldChg>
      <pc:sldChg chg="modSp add ord">
        <pc:chgData name="Chuong Nguyen Hong (VN)" userId="S::chuong.nguyenh2@homecredit.vn::eeb29848-4028-4170-9f41-e68a41263968" providerId="AD" clId="Web-{31BF7042-E56B-918B-A6B2-DEB24751BEF6}" dt="2023-12-25T04:51:41.950" v="232"/>
        <pc:sldMkLst>
          <pc:docMk/>
          <pc:sldMk cId="1006739205" sldId="267"/>
        </pc:sldMkLst>
        <pc:spChg chg="mod">
          <ac:chgData name="Chuong Nguyen Hong (VN)" userId="S::chuong.nguyenh2@homecredit.vn::eeb29848-4028-4170-9f41-e68a41263968" providerId="AD" clId="Web-{31BF7042-E56B-918B-A6B2-DEB24751BEF6}" dt="2023-12-25T04:05:43.444" v="78" actId="1076"/>
          <ac:spMkLst>
            <pc:docMk/>
            <pc:sldMk cId="1006739205" sldId="267"/>
            <ac:spMk id="3" creationId="{00000000-0000-0000-0000-000000000000}"/>
          </ac:spMkLst>
        </pc:spChg>
      </pc:sldChg>
      <pc:sldChg chg="addSp delSp modSp add">
        <pc:chgData name="Chuong Nguyen Hong (VN)" userId="S::chuong.nguyenh2@homecredit.vn::eeb29848-4028-4170-9f41-e68a41263968" providerId="AD" clId="Web-{31BF7042-E56B-918B-A6B2-DEB24751BEF6}" dt="2023-12-25T04:52:30.920" v="245" actId="1076"/>
        <pc:sldMkLst>
          <pc:docMk/>
          <pc:sldMk cId="4152684401" sldId="276"/>
        </pc:sldMkLst>
        <pc:spChg chg="mod">
          <ac:chgData name="Chuong Nguyen Hong (VN)" userId="S::chuong.nguyenh2@homecredit.vn::eeb29848-4028-4170-9f41-e68a41263968" providerId="AD" clId="Web-{31BF7042-E56B-918B-A6B2-DEB24751BEF6}" dt="2023-12-25T04:44:11.401" v="95" actId="14100"/>
          <ac:spMkLst>
            <pc:docMk/>
            <pc:sldMk cId="4152684401" sldId="276"/>
            <ac:spMk id="2" creationId="{00000000-0000-0000-0000-000000000000}"/>
          </ac:spMkLst>
        </pc:spChg>
        <pc:spChg chg="mod">
          <ac:chgData name="Chuong Nguyen Hong (VN)" userId="S::chuong.nguyenh2@homecredit.vn::eeb29848-4028-4170-9f41-e68a41263968" providerId="AD" clId="Web-{31BF7042-E56B-918B-A6B2-DEB24751BEF6}" dt="2023-12-25T04:52:30.920" v="245" actId="1076"/>
          <ac:spMkLst>
            <pc:docMk/>
            <pc:sldMk cId="4152684401" sldId="276"/>
            <ac:spMk id="3" creationId="{00000000-0000-0000-0000-000000000000}"/>
          </ac:spMkLst>
        </pc:spChg>
        <pc:picChg chg="add mod">
          <ac:chgData name="Chuong Nguyen Hong (VN)" userId="S::chuong.nguyenh2@homecredit.vn::eeb29848-4028-4170-9f41-e68a41263968" providerId="AD" clId="Web-{31BF7042-E56B-918B-A6B2-DEB24751BEF6}" dt="2023-12-25T04:52:23.639" v="243" actId="1076"/>
          <ac:picMkLst>
            <pc:docMk/>
            <pc:sldMk cId="4152684401" sldId="276"/>
            <ac:picMk id="4" creationId="{D6174B88-9E5D-C55E-51DA-EA2927728B19}"/>
          </ac:picMkLst>
        </pc:picChg>
        <pc:picChg chg="del">
          <ac:chgData name="Chuong Nguyen Hong (VN)" userId="S::chuong.nguyenh2@homecredit.vn::eeb29848-4028-4170-9f41-e68a41263968" providerId="AD" clId="Web-{31BF7042-E56B-918B-A6B2-DEB24751BEF6}" dt="2023-12-25T04:52:16.951" v="240"/>
          <ac:picMkLst>
            <pc:docMk/>
            <pc:sldMk cId="4152684401" sldId="276"/>
            <ac:picMk id="5" creationId="{21EBDA12-D44F-D2E1-EFBB-7D9843D84DE0}"/>
          </ac:picMkLst>
        </pc:picChg>
        <pc:picChg chg="del">
          <ac:chgData name="Chuong Nguyen Hong (VN)" userId="S::chuong.nguyenh2@homecredit.vn::eeb29848-4028-4170-9f41-e68a41263968" providerId="AD" clId="Web-{31BF7042-E56B-918B-A6B2-DEB24751BEF6}" dt="2023-12-25T04:52:08.029" v="237"/>
          <ac:picMkLst>
            <pc:docMk/>
            <pc:sldMk cId="4152684401" sldId="276"/>
            <ac:picMk id="7" creationId="{3E5D5E95-B611-4D8C-3AEB-879ECF6FE481}"/>
          </ac:picMkLst>
        </pc:picChg>
        <pc:picChg chg="mod">
          <ac:chgData name="Chuong Nguyen Hong (VN)" userId="S::chuong.nguyenh2@homecredit.vn::eeb29848-4028-4170-9f41-e68a41263968" providerId="AD" clId="Web-{31BF7042-E56B-918B-A6B2-DEB24751BEF6}" dt="2023-12-25T04:52:25.311" v="244" actId="1076"/>
          <ac:picMkLst>
            <pc:docMk/>
            <pc:sldMk cId="4152684401" sldId="276"/>
            <ac:picMk id="12" creationId="{D5D385EB-1731-4E7D-40BF-1C69B29B1A78}"/>
          </ac:picMkLst>
        </pc:picChg>
      </pc:sldChg>
      <pc:sldChg chg="addSp delSp modSp add ord replId">
        <pc:chgData name="Chuong Nguyen Hong (VN)" userId="S::chuong.nguyenh2@homecredit.vn::eeb29848-4028-4170-9f41-e68a41263968" providerId="AD" clId="Web-{31BF7042-E56B-918B-A6B2-DEB24751BEF6}" dt="2023-12-25T06:28:23.676" v="776" actId="1076"/>
        <pc:sldMkLst>
          <pc:docMk/>
          <pc:sldMk cId="2942131703" sldId="277"/>
        </pc:sldMkLst>
        <pc:spChg chg="mod">
          <ac:chgData name="Chuong Nguyen Hong (VN)" userId="S::chuong.nguyenh2@homecredit.vn::eeb29848-4028-4170-9f41-e68a41263968" providerId="AD" clId="Web-{31BF7042-E56B-918B-A6B2-DEB24751BEF6}" dt="2023-12-25T06:28:22.504" v="775" actId="1076"/>
          <ac:spMkLst>
            <pc:docMk/>
            <pc:sldMk cId="2942131703" sldId="277"/>
            <ac:spMk id="5" creationId="{EFF668DD-256F-157B-4759-FE3D9AB2E9CD}"/>
          </ac:spMkLst>
        </pc:spChg>
        <pc:spChg chg="del mod">
          <ac:chgData name="Chuong Nguyen Hong (VN)" userId="S::chuong.nguyenh2@homecredit.vn::eeb29848-4028-4170-9f41-e68a41263968" providerId="AD" clId="Web-{31BF7042-E56B-918B-A6B2-DEB24751BEF6}" dt="2023-12-25T04:53:53.908" v="277"/>
          <ac:spMkLst>
            <pc:docMk/>
            <pc:sldMk cId="2942131703" sldId="277"/>
            <ac:spMk id="7" creationId="{7BFB0BD6-F685-5A7E-CB6B-B87FB7E9945E}"/>
          </ac:spMkLst>
        </pc:spChg>
        <pc:picChg chg="add del mod">
          <ac:chgData name="Chuong Nguyen Hong (VN)" userId="S::chuong.nguyenh2@homecredit.vn::eeb29848-4028-4170-9f41-e68a41263968" providerId="AD" clId="Web-{31BF7042-E56B-918B-A6B2-DEB24751BEF6}" dt="2023-12-25T04:52:05.232" v="236"/>
          <ac:picMkLst>
            <pc:docMk/>
            <pc:sldMk cId="2942131703" sldId="277"/>
            <ac:picMk id="2" creationId="{3F80E51E-95C2-E338-4999-4C6E2F0123FF}"/>
          </ac:picMkLst>
        </pc:picChg>
        <pc:picChg chg="add mod">
          <ac:chgData name="Chuong Nguyen Hong (VN)" userId="S::chuong.nguyenh2@homecredit.vn::eeb29848-4028-4170-9f41-e68a41263968" providerId="AD" clId="Web-{31BF7042-E56B-918B-A6B2-DEB24751BEF6}" dt="2023-12-25T06:28:23.676" v="776" actId="1076"/>
          <ac:picMkLst>
            <pc:docMk/>
            <pc:sldMk cId="2942131703" sldId="277"/>
            <ac:picMk id="2" creationId="{FCE14688-08ED-3714-CC5A-9206C89C4D50}"/>
          </ac:picMkLst>
        </pc:picChg>
        <pc:picChg chg="add del mod">
          <ac:chgData name="Chuong Nguyen Hong (VN)" userId="S::chuong.nguyenh2@homecredit.vn::eeb29848-4028-4170-9f41-e68a41263968" providerId="AD" clId="Web-{31BF7042-E56B-918B-A6B2-DEB24751BEF6}" dt="2023-12-25T06:26:13.985" v="757"/>
          <ac:picMkLst>
            <pc:docMk/>
            <pc:sldMk cId="2942131703" sldId="277"/>
            <ac:picMk id="3" creationId="{26D20ABE-6816-9A93-779E-F237BDD7ACF4}"/>
          </ac:picMkLst>
        </pc:picChg>
        <pc:picChg chg="del">
          <ac:chgData name="Chuong Nguyen Hong (VN)" userId="S::chuong.nguyenh2@homecredit.vn::eeb29848-4028-4170-9f41-e68a41263968" providerId="AD" clId="Web-{31BF7042-E56B-918B-A6B2-DEB24751BEF6}" dt="2023-12-25T04:49:15.788" v="224"/>
          <ac:picMkLst>
            <pc:docMk/>
            <pc:sldMk cId="2942131703" sldId="277"/>
            <ac:picMk id="8" creationId="{A532EB92-648D-D30C-75F4-2821E8B81EDD}"/>
          </ac:picMkLst>
        </pc:picChg>
        <pc:picChg chg="del">
          <ac:chgData name="Chuong Nguyen Hong (VN)" userId="S::chuong.nguyenh2@homecredit.vn::eeb29848-4028-4170-9f41-e68a41263968" providerId="AD" clId="Web-{31BF7042-E56B-918B-A6B2-DEB24751BEF6}" dt="2023-12-25T04:49:16.522" v="225"/>
          <ac:picMkLst>
            <pc:docMk/>
            <pc:sldMk cId="2942131703" sldId="277"/>
            <ac:picMk id="10" creationId="{FDE02650-A716-A1A7-9D39-63268EBF16BA}"/>
          </ac:picMkLst>
        </pc:picChg>
      </pc:sldChg>
      <pc:sldChg chg="delSp modSp add">
        <pc:chgData name="Chuong Nguyen Hong (VN)" userId="S::chuong.nguyenh2@homecredit.vn::eeb29848-4028-4170-9f41-e68a41263968" providerId="AD" clId="Web-{31BF7042-E56B-918B-A6B2-DEB24751BEF6}" dt="2023-12-25T04:50:57.011" v="231" actId="14100"/>
        <pc:sldMkLst>
          <pc:docMk/>
          <pc:sldMk cId="3841086582" sldId="330"/>
        </pc:sldMkLst>
        <pc:picChg chg="mod">
          <ac:chgData name="Chuong Nguyen Hong (VN)" userId="S::chuong.nguyenh2@homecredit.vn::eeb29848-4028-4170-9f41-e68a41263968" providerId="AD" clId="Web-{31BF7042-E56B-918B-A6B2-DEB24751BEF6}" dt="2023-12-25T04:50:57.011" v="231" actId="14100"/>
          <ac:picMkLst>
            <pc:docMk/>
            <pc:sldMk cId="3841086582" sldId="330"/>
            <ac:picMk id="4" creationId="{936F2F31-BC66-47B2-E75F-CB59C67FBC3A}"/>
          </ac:picMkLst>
        </pc:picChg>
        <pc:picChg chg="del">
          <ac:chgData name="Chuong Nguyen Hong (VN)" userId="S::chuong.nguyenh2@homecredit.vn::eeb29848-4028-4170-9f41-e68a41263968" providerId="AD" clId="Web-{31BF7042-E56B-918B-A6B2-DEB24751BEF6}" dt="2023-12-25T04:50:49.651" v="229"/>
          <ac:picMkLst>
            <pc:docMk/>
            <pc:sldMk cId="3841086582" sldId="330"/>
            <ac:picMk id="5" creationId="{0F1D6132-8428-DDFE-C62F-D70ABD31AA7D}"/>
          </ac:picMkLst>
        </pc:picChg>
      </pc:sldChg>
      <pc:sldChg chg="addSp delSp modSp add replId">
        <pc:chgData name="Chuong Nguyen Hong (VN)" userId="S::chuong.nguyenh2@homecredit.vn::eeb29848-4028-4170-9f41-e68a41263968" providerId="AD" clId="Web-{31BF7042-E56B-918B-A6B2-DEB24751BEF6}" dt="2023-12-25T05:21:22.753" v="587" actId="20577"/>
        <pc:sldMkLst>
          <pc:docMk/>
          <pc:sldMk cId="772306882" sldId="331"/>
        </pc:sldMkLst>
        <pc:spChg chg="mod">
          <ac:chgData name="Chuong Nguyen Hong (VN)" userId="S::chuong.nguyenh2@homecredit.vn::eeb29848-4028-4170-9f41-e68a41263968" providerId="AD" clId="Web-{31BF7042-E56B-918B-A6B2-DEB24751BEF6}" dt="2023-12-25T05:21:22.753" v="587" actId="20577"/>
          <ac:spMkLst>
            <pc:docMk/>
            <pc:sldMk cId="772306882" sldId="331"/>
            <ac:spMk id="5" creationId="{9BCF9240-6E80-CCE9-B8D2-A8B065D14B14}"/>
          </ac:spMkLst>
        </pc:spChg>
        <pc:spChg chg="del">
          <ac:chgData name="Chuong Nguyen Hong (VN)" userId="S::chuong.nguyenh2@homecredit.vn::eeb29848-4028-4170-9f41-e68a41263968" providerId="AD" clId="Web-{31BF7042-E56B-918B-A6B2-DEB24751BEF6}" dt="2023-12-25T04:56:13.679" v="289"/>
          <ac:spMkLst>
            <pc:docMk/>
            <pc:sldMk cId="772306882" sldId="331"/>
            <ac:spMk id="7" creationId="{3F9A296C-F669-2D33-3554-F309ADA7134A}"/>
          </ac:spMkLst>
        </pc:spChg>
        <pc:picChg chg="del">
          <ac:chgData name="Chuong Nguyen Hong (VN)" userId="S::chuong.nguyenh2@homecredit.vn::eeb29848-4028-4170-9f41-e68a41263968" providerId="AD" clId="Web-{31BF7042-E56B-918B-A6B2-DEB24751BEF6}" dt="2023-12-25T04:53:59.502" v="280"/>
          <ac:picMkLst>
            <pc:docMk/>
            <pc:sldMk cId="772306882" sldId="331"/>
            <ac:picMk id="2" creationId="{613054DC-D517-94CF-925C-CA677384CECC}"/>
          </ac:picMkLst>
        </pc:picChg>
        <pc:picChg chg="add mod">
          <ac:chgData name="Chuong Nguyen Hong (VN)" userId="S::chuong.nguyenh2@homecredit.vn::eeb29848-4028-4170-9f41-e68a41263968" providerId="AD" clId="Web-{31BF7042-E56B-918B-A6B2-DEB24751BEF6}" dt="2023-12-25T04:57:07.853" v="329" actId="1076"/>
          <ac:picMkLst>
            <pc:docMk/>
            <pc:sldMk cId="772306882" sldId="331"/>
            <ac:picMk id="3" creationId="{E85745B7-8C0B-FD8B-2A2C-BB1403B1403F}"/>
          </ac:picMkLst>
        </pc:picChg>
      </pc:sldChg>
      <pc:sldChg chg="addSp delSp modSp add ord replId">
        <pc:chgData name="Chuong Nguyen Hong (VN)" userId="S::chuong.nguyenh2@homecredit.vn::eeb29848-4028-4170-9f41-e68a41263968" providerId="AD" clId="Web-{31BF7042-E56B-918B-A6B2-DEB24751BEF6}" dt="2023-12-25T05:22:29.303" v="597" actId="1076"/>
        <pc:sldMkLst>
          <pc:docMk/>
          <pc:sldMk cId="3210125544" sldId="332"/>
        </pc:sldMkLst>
        <pc:spChg chg="add del mod">
          <ac:chgData name="Chuong Nguyen Hong (VN)" userId="S::chuong.nguyenh2@homecredit.vn::eeb29848-4028-4170-9f41-e68a41263968" providerId="AD" clId="Web-{31BF7042-E56B-918B-A6B2-DEB24751BEF6}" dt="2023-12-25T05:15:09.848" v="529"/>
          <ac:spMkLst>
            <pc:docMk/>
            <pc:sldMk cId="3210125544" sldId="332"/>
            <ac:spMk id="2" creationId="{D5D19837-CF0B-F5EC-3943-C08CA0F83A31}"/>
          </ac:spMkLst>
        </pc:spChg>
        <pc:spChg chg="mod">
          <ac:chgData name="Chuong Nguyen Hong (VN)" userId="S::chuong.nguyenh2@homecredit.vn::eeb29848-4028-4170-9f41-e68a41263968" providerId="AD" clId="Web-{31BF7042-E56B-918B-A6B2-DEB24751BEF6}" dt="2023-12-25T05:21:37.285" v="590" actId="20577"/>
          <ac:spMkLst>
            <pc:docMk/>
            <pc:sldMk cId="3210125544" sldId="332"/>
            <ac:spMk id="5" creationId="{EFC5EB5E-D787-F59B-8C3A-30F66A8F81EC}"/>
          </ac:spMkLst>
        </pc:spChg>
        <pc:spChg chg="del mod">
          <ac:chgData name="Chuong Nguyen Hong (VN)" userId="S::chuong.nguyenh2@homecredit.vn::eeb29848-4028-4170-9f41-e68a41263968" providerId="AD" clId="Web-{31BF7042-E56B-918B-A6B2-DEB24751BEF6}" dt="2023-12-25T05:13:31.860" v="520"/>
          <ac:spMkLst>
            <pc:docMk/>
            <pc:sldMk cId="3210125544" sldId="332"/>
            <ac:spMk id="7" creationId="{45AD4D9C-96CD-E723-D7F4-45D98D02C468}"/>
          </ac:spMkLst>
        </pc:spChg>
        <pc:picChg chg="add mod">
          <ac:chgData name="Chuong Nguyen Hong (VN)" userId="S::chuong.nguyenh2@homecredit.vn::eeb29848-4028-4170-9f41-e68a41263968" providerId="AD" clId="Web-{31BF7042-E56B-918B-A6B2-DEB24751BEF6}" dt="2023-12-25T05:22:29.303" v="597" actId="1076"/>
          <ac:picMkLst>
            <pc:docMk/>
            <pc:sldMk cId="3210125544" sldId="332"/>
            <ac:picMk id="3" creationId="{46470209-D96D-8626-C2B5-3D508063A13B}"/>
          </ac:picMkLst>
        </pc:picChg>
        <pc:picChg chg="del">
          <ac:chgData name="Chuong Nguyen Hong (VN)" userId="S::chuong.nguyenh2@homecredit.vn::eeb29848-4028-4170-9f41-e68a41263968" providerId="AD" clId="Web-{31BF7042-E56B-918B-A6B2-DEB24751BEF6}" dt="2023-12-25T04:57:24.510" v="333"/>
          <ac:picMkLst>
            <pc:docMk/>
            <pc:sldMk cId="3210125544" sldId="332"/>
            <ac:picMk id="8" creationId="{3DB66D01-430B-D511-4FA0-7A195D60F5E9}"/>
          </ac:picMkLst>
        </pc:picChg>
        <pc:picChg chg="del">
          <ac:chgData name="Chuong Nguyen Hong (VN)" userId="S::chuong.nguyenh2@homecredit.vn::eeb29848-4028-4170-9f41-e68a41263968" providerId="AD" clId="Web-{31BF7042-E56B-918B-A6B2-DEB24751BEF6}" dt="2023-12-25T04:57:24.978" v="334"/>
          <ac:picMkLst>
            <pc:docMk/>
            <pc:sldMk cId="3210125544" sldId="332"/>
            <ac:picMk id="10" creationId="{56703124-D017-00C5-3283-016EC1D7BE09}"/>
          </ac:picMkLst>
        </pc:picChg>
      </pc:sldChg>
      <pc:sldChg chg="add del replId">
        <pc:chgData name="Chuong Nguyen Hong (VN)" userId="S::chuong.nguyenh2@homecredit.vn::eeb29848-4028-4170-9f41-e68a41263968" providerId="AD" clId="Web-{31BF7042-E56B-918B-A6B2-DEB24751BEF6}" dt="2023-12-25T04:57:43.979" v="344"/>
        <pc:sldMkLst>
          <pc:docMk/>
          <pc:sldMk cId="2045780030" sldId="333"/>
        </pc:sldMkLst>
      </pc:sldChg>
      <pc:sldChg chg="addSp delSp modSp add replId">
        <pc:chgData name="Chuong Nguyen Hong (VN)" userId="S::chuong.nguyenh2@homecredit.vn::eeb29848-4028-4170-9f41-e68a41263968" providerId="AD" clId="Web-{31BF7042-E56B-918B-A6B2-DEB24751BEF6}" dt="2023-12-25T05:21:26.863" v="588" actId="20577"/>
        <pc:sldMkLst>
          <pc:docMk/>
          <pc:sldMk cId="3763030380" sldId="333"/>
        </pc:sldMkLst>
        <pc:spChg chg="mod">
          <ac:chgData name="Chuong Nguyen Hong (VN)" userId="S::chuong.nguyenh2@homecredit.vn::eeb29848-4028-4170-9f41-e68a41263968" providerId="AD" clId="Web-{31BF7042-E56B-918B-A6B2-DEB24751BEF6}" dt="2023-12-25T05:21:26.863" v="588" actId="20577"/>
          <ac:spMkLst>
            <pc:docMk/>
            <pc:sldMk cId="3763030380" sldId="333"/>
            <ac:spMk id="5" creationId="{0B198090-BA24-8C20-35D8-927DB065EB8B}"/>
          </ac:spMkLst>
        </pc:spChg>
        <pc:spChg chg="del">
          <ac:chgData name="Chuong Nguyen Hong (VN)" userId="S::chuong.nguyenh2@homecredit.vn::eeb29848-4028-4170-9f41-e68a41263968" providerId="AD" clId="Web-{31BF7042-E56B-918B-A6B2-DEB24751BEF6}" dt="2023-12-25T04:58:14.043" v="348"/>
          <ac:spMkLst>
            <pc:docMk/>
            <pc:sldMk cId="3763030380" sldId="333"/>
            <ac:spMk id="7" creationId="{18E8D76C-E7F3-0259-ECD1-91D4201BD7BC}"/>
          </ac:spMkLst>
        </pc:spChg>
        <pc:picChg chg="add mod">
          <ac:chgData name="Chuong Nguyen Hong (VN)" userId="S::chuong.nguyenh2@homecredit.vn::eeb29848-4028-4170-9f41-e68a41263968" providerId="AD" clId="Web-{31BF7042-E56B-918B-A6B2-DEB24751BEF6}" dt="2023-12-25T05:11:25.434" v="462" actId="1076"/>
          <ac:picMkLst>
            <pc:docMk/>
            <pc:sldMk cId="3763030380" sldId="333"/>
            <ac:picMk id="2" creationId="{BCF2D782-3475-E733-4D71-0693A5589FB1}"/>
          </ac:picMkLst>
        </pc:picChg>
      </pc:sldChg>
      <pc:sldChg chg="add del replId">
        <pc:chgData name="Chuong Nguyen Hong (VN)" userId="S::chuong.nguyenh2@homecredit.vn::eeb29848-4028-4170-9f41-e68a41263968" providerId="AD" clId="Web-{31BF7042-E56B-918B-A6B2-DEB24751BEF6}" dt="2023-12-25T04:57:40.479" v="343"/>
        <pc:sldMkLst>
          <pc:docMk/>
          <pc:sldMk cId="100225662" sldId="334"/>
        </pc:sldMkLst>
      </pc:sldChg>
      <pc:sldChg chg="addSp delSp modSp add replId">
        <pc:chgData name="Chuong Nguyen Hong (VN)" userId="S::chuong.nguyenh2@homecredit.vn::eeb29848-4028-4170-9f41-e68a41263968" providerId="AD" clId="Web-{31BF7042-E56B-918B-A6B2-DEB24751BEF6}" dt="2023-12-25T05:21:19.472" v="586" actId="20577"/>
        <pc:sldMkLst>
          <pc:docMk/>
          <pc:sldMk cId="510928855" sldId="334"/>
        </pc:sldMkLst>
        <pc:spChg chg="mod">
          <ac:chgData name="Chuong Nguyen Hong (VN)" userId="S::chuong.nguyenh2@homecredit.vn::eeb29848-4028-4170-9f41-e68a41263968" providerId="AD" clId="Web-{31BF7042-E56B-918B-A6B2-DEB24751BEF6}" dt="2023-12-25T05:21:19.472" v="586" actId="20577"/>
          <ac:spMkLst>
            <pc:docMk/>
            <pc:sldMk cId="510928855" sldId="334"/>
            <ac:spMk id="5" creationId="{0E6D374F-1244-3C8D-35D1-55307D7E6461}"/>
          </ac:spMkLst>
        </pc:spChg>
        <pc:spChg chg="del">
          <ac:chgData name="Chuong Nguyen Hong (VN)" userId="S::chuong.nguyenh2@homecredit.vn::eeb29848-4028-4170-9f41-e68a41263968" providerId="AD" clId="Web-{31BF7042-E56B-918B-A6B2-DEB24751BEF6}" dt="2023-12-25T04:59:47.296" v="369"/>
          <ac:spMkLst>
            <pc:docMk/>
            <pc:sldMk cId="510928855" sldId="334"/>
            <ac:spMk id="7" creationId="{271ED228-BC3E-9168-B9BD-3F41F05378B2}"/>
          </ac:spMkLst>
        </pc:spChg>
        <pc:picChg chg="add mod">
          <ac:chgData name="Chuong Nguyen Hong (VN)" userId="S::chuong.nguyenh2@homecredit.vn::eeb29848-4028-4170-9f41-e68a41263968" providerId="AD" clId="Web-{31BF7042-E56B-918B-A6B2-DEB24751BEF6}" dt="2023-12-25T05:01:12.253" v="388" actId="1076"/>
          <ac:picMkLst>
            <pc:docMk/>
            <pc:sldMk cId="510928855" sldId="334"/>
            <ac:picMk id="2" creationId="{6821DA99-7A54-1AF0-8336-34832F698058}"/>
          </ac:picMkLst>
        </pc:picChg>
      </pc:sldChg>
      <pc:sldChg chg="addSp delSp modSp add ord replId">
        <pc:chgData name="Chuong Nguyen Hong (VN)" userId="S::chuong.nguyenh2@homecredit.vn::eeb29848-4028-4170-9f41-e68a41263968" providerId="AD" clId="Web-{31BF7042-E56B-918B-A6B2-DEB24751BEF6}" dt="2023-12-25T07:09:49.823" v="874" actId="1076"/>
        <pc:sldMkLst>
          <pc:docMk/>
          <pc:sldMk cId="3511585773" sldId="335"/>
        </pc:sldMkLst>
        <pc:spChg chg="mod">
          <ac:chgData name="Chuong Nguyen Hong (VN)" userId="S::chuong.nguyenh2@homecredit.vn::eeb29848-4028-4170-9f41-e68a41263968" providerId="AD" clId="Web-{31BF7042-E56B-918B-A6B2-DEB24751BEF6}" dt="2023-12-25T05:05:01.766" v="426" actId="14100"/>
          <ac:spMkLst>
            <pc:docMk/>
            <pc:sldMk cId="3511585773" sldId="335"/>
            <ac:spMk id="5" creationId="{742CE306-70B1-D22B-3710-7914BDD411F6}"/>
          </ac:spMkLst>
        </pc:spChg>
        <pc:spChg chg="del">
          <ac:chgData name="Chuong Nguyen Hong (VN)" userId="S::chuong.nguyenh2@homecredit.vn::eeb29848-4028-4170-9f41-e68a41263968" providerId="AD" clId="Web-{31BF7042-E56B-918B-A6B2-DEB24751BEF6}" dt="2023-12-25T05:02:23.630" v="399"/>
          <ac:spMkLst>
            <pc:docMk/>
            <pc:sldMk cId="3511585773" sldId="335"/>
            <ac:spMk id="7" creationId="{EF471443-3BEC-798C-F30E-DECCD3ED2CE6}"/>
          </ac:spMkLst>
        </pc:spChg>
        <pc:picChg chg="add del mod">
          <ac:chgData name="Chuong Nguyen Hong (VN)" userId="S::chuong.nguyenh2@homecredit.vn::eeb29848-4028-4170-9f41-e68a41263968" providerId="AD" clId="Web-{31BF7042-E56B-918B-A6B2-DEB24751BEF6}" dt="2023-12-25T05:03:30.508" v="401"/>
          <ac:picMkLst>
            <pc:docMk/>
            <pc:sldMk cId="3511585773" sldId="335"/>
            <ac:picMk id="2" creationId="{54E7B7C1-0065-54D9-62EE-42CB364E6335}"/>
          </ac:picMkLst>
        </pc:picChg>
        <pc:picChg chg="add mod">
          <ac:chgData name="Chuong Nguyen Hong (VN)" userId="S::chuong.nguyenh2@homecredit.vn::eeb29848-4028-4170-9f41-e68a41263968" providerId="AD" clId="Web-{31BF7042-E56B-918B-A6B2-DEB24751BEF6}" dt="2023-12-25T07:09:49.823" v="874" actId="1076"/>
          <ac:picMkLst>
            <pc:docMk/>
            <pc:sldMk cId="3511585773" sldId="335"/>
            <ac:picMk id="3" creationId="{05EF8517-36F6-EA06-A09B-642B772A94AE}"/>
          </ac:picMkLst>
        </pc:picChg>
        <pc:picChg chg="add mod">
          <ac:chgData name="Chuong Nguyen Hong (VN)" userId="S::chuong.nguyenh2@homecredit.vn::eeb29848-4028-4170-9f41-e68a41263968" providerId="AD" clId="Web-{31BF7042-E56B-918B-A6B2-DEB24751BEF6}" dt="2023-12-25T05:04:48.464" v="422" actId="1076"/>
          <ac:picMkLst>
            <pc:docMk/>
            <pc:sldMk cId="3511585773" sldId="335"/>
            <ac:picMk id="4" creationId="{AEB09718-9416-40EF-3195-C47871E9CCEC}"/>
          </ac:picMkLst>
        </pc:picChg>
      </pc:sldChg>
      <pc:sldChg chg="addSp delSp modSp add replId">
        <pc:chgData name="Chuong Nguyen Hong (VN)" userId="S::chuong.nguyenh2@homecredit.vn::eeb29848-4028-4170-9f41-e68a41263968" providerId="AD" clId="Web-{31BF7042-E56B-918B-A6B2-DEB24751BEF6}" dt="2023-12-25T05:21:17.175" v="585" actId="20577"/>
        <pc:sldMkLst>
          <pc:docMk/>
          <pc:sldMk cId="170855535" sldId="336"/>
        </pc:sldMkLst>
        <pc:spChg chg="mod">
          <ac:chgData name="Chuong Nguyen Hong (VN)" userId="S::chuong.nguyenh2@homecredit.vn::eeb29848-4028-4170-9f41-e68a41263968" providerId="AD" clId="Web-{31BF7042-E56B-918B-A6B2-DEB24751BEF6}" dt="2023-12-25T05:21:17.175" v="585" actId="20577"/>
          <ac:spMkLst>
            <pc:docMk/>
            <pc:sldMk cId="170855535" sldId="336"/>
            <ac:spMk id="5" creationId="{F061F9C3-557C-30B9-8EE7-882AFB88ADFA}"/>
          </ac:spMkLst>
        </pc:spChg>
        <pc:spChg chg="del">
          <ac:chgData name="Chuong Nguyen Hong (VN)" userId="S::chuong.nguyenh2@homecredit.vn::eeb29848-4028-4170-9f41-e68a41263968" providerId="AD" clId="Web-{31BF7042-E56B-918B-A6B2-DEB24751BEF6}" dt="2023-12-25T05:00:32.626" v="378"/>
          <ac:spMkLst>
            <pc:docMk/>
            <pc:sldMk cId="170855535" sldId="336"/>
            <ac:spMk id="7" creationId="{BA802840-B4E6-FA65-7093-60D6F0D9B03D}"/>
          </ac:spMkLst>
        </pc:spChg>
        <pc:picChg chg="add mod">
          <ac:chgData name="Chuong Nguyen Hong (VN)" userId="S::chuong.nguyenh2@homecredit.vn::eeb29848-4028-4170-9f41-e68a41263968" providerId="AD" clId="Web-{31BF7042-E56B-918B-A6B2-DEB24751BEF6}" dt="2023-12-25T05:00:49.721" v="385" actId="1076"/>
          <ac:picMkLst>
            <pc:docMk/>
            <pc:sldMk cId="170855535" sldId="336"/>
            <ac:picMk id="2" creationId="{72D7A04C-8304-A66C-4590-C3DB03FFBD83}"/>
          </ac:picMkLst>
        </pc:picChg>
      </pc:sldChg>
      <pc:sldChg chg="addSp delSp modSp add ord replId">
        <pc:chgData name="Chuong Nguyen Hong (VN)" userId="S::chuong.nguyenh2@homecredit.vn::eeb29848-4028-4170-9f41-e68a41263968" providerId="AD" clId="Web-{31BF7042-E56B-918B-A6B2-DEB24751BEF6}" dt="2023-12-25T05:05:09.356" v="428" actId="1076"/>
        <pc:sldMkLst>
          <pc:docMk/>
          <pc:sldMk cId="1802554548" sldId="337"/>
        </pc:sldMkLst>
        <pc:spChg chg="mod">
          <ac:chgData name="Chuong Nguyen Hong (VN)" userId="S::chuong.nguyenh2@homecredit.vn::eeb29848-4028-4170-9f41-e68a41263968" providerId="AD" clId="Web-{31BF7042-E56B-918B-A6B2-DEB24751BEF6}" dt="2023-12-25T05:04:24.479" v="419" actId="20577"/>
          <ac:spMkLst>
            <pc:docMk/>
            <pc:sldMk cId="1802554548" sldId="337"/>
            <ac:spMk id="5" creationId="{14521F9E-9F6C-FEBB-B0AF-F910F180B1AA}"/>
          </ac:spMkLst>
        </pc:spChg>
        <pc:spChg chg="del">
          <ac:chgData name="Chuong Nguyen Hong (VN)" userId="S::chuong.nguyenh2@homecredit.vn::eeb29848-4028-4170-9f41-e68a41263968" providerId="AD" clId="Web-{31BF7042-E56B-918B-A6B2-DEB24751BEF6}" dt="2023-12-25T05:04:12.978" v="409"/>
          <ac:spMkLst>
            <pc:docMk/>
            <pc:sldMk cId="1802554548" sldId="337"/>
            <ac:spMk id="7" creationId="{339411F6-A223-3D4B-8581-88ED3ADD81D5}"/>
          </ac:spMkLst>
        </pc:spChg>
        <pc:picChg chg="add mod">
          <ac:chgData name="Chuong Nguyen Hong (VN)" userId="S::chuong.nguyenh2@homecredit.vn::eeb29848-4028-4170-9f41-e68a41263968" providerId="AD" clId="Web-{31BF7042-E56B-918B-A6B2-DEB24751BEF6}" dt="2023-12-25T05:05:07.512" v="427" actId="1076"/>
          <ac:picMkLst>
            <pc:docMk/>
            <pc:sldMk cId="1802554548" sldId="337"/>
            <ac:picMk id="2" creationId="{31C2B53C-3A6A-2C7B-BC65-76BF9484AD54}"/>
          </ac:picMkLst>
        </pc:picChg>
        <pc:picChg chg="add mod">
          <ac:chgData name="Chuong Nguyen Hong (VN)" userId="S::chuong.nguyenh2@homecredit.vn::eeb29848-4028-4170-9f41-e68a41263968" providerId="AD" clId="Web-{31BF7042-E56B-918B-A6B2-DEB24751BEF6}" dt="2023-12-25T05:05:09.356" v="428" actId="1076"/>
          <ac:picMkLst>
            <pc:docMk/>
            <pc:sldMk cId="1802554548" sldId="337"/>
            <ac:picMk id="3" creationId="{453438FD-3ECF-9F1F-1EBE-4CAA2BA7A975}"/>
          </ac:picMkLst>
        </pc:picChg>
      </pc:sldChg>
      <pc:sldChg chg="addSp delSp modSp add replId">
        <pc:chgData name="Chuong Nguyen Hong (VN)" userId="S::chuong.nguyenh2@homecredit.vn::eeb29848-4028-4170-9f41-e68a41263968" providerId="AD" clId="Web-{31BF7042-E56B-918B-A6B2-DEB24751BEF6}" dt="2023-12-25T05:21:16.128" v="584" actId="20577"/>
        <pc:sldMkLst>
          <pc:docMk/>
          <pc:sldMk cId="3117749798" sldId="338"/>
        </pc:sldMkLst>
        <pc:spChg chg="mod">
          <ac:chgData name="Chuong Nguyen Hong (VN)" userId="S::chuong.nguyenh2@homecredit.vn::eeb29848-4028-4170-9f41-e68a41263968" providerId="AD" clId="Web-{31BF7042-E56B-918B-A6B2-DEB24751BEF6}" dt="2023-12-25T05:21:16.128" v="584" actId="20577"/>
          <ac:spMkLst>
            <pc:docMk/>
            <pc:sldMk cId="3117749798" sldId="338"/>
            <ac:spMk id="5" creationId="{963EDD2C-C037-BEFA-8D26-EC6BFDC4CE9C}"/>
          </ac:spMkLst>
        </pc:spChg>
        <pc:spChg chg="del mod">
          <ac:chgData name="Chuong Nguyen Hong (VN)" userId="S::chuong.nguyenh2@homecredit.vn::eeb29848-4028-4170-9f41-e68a41263968" providerId="AD" clId="Web-{31BF7042-E56B-918B-A6B2-DEB24751BEF6}" dt="2023-12-25T05:05:35.952" v="433"/>
          <ac:spMkLst>
            <pc:docMk/>
            <pc:sldMk cId="3117749798" sldId="338"/>
            <ac:spMk id="7" creationId="{02DEF7E9-BF8D-E544-2AD6-5F9A26D41522}"/>
          </ac:spMkLst>
        </pc:spChg>
        <pc:picChg chg="add del mod">
          <ac:chgData name="Chuong Nguyen Hong (VN)" userId="S::chuong.nguyenh2@homecredit.vn::eeb29848-4028-4170-9f41-e68a41263968" providerId="AD" clId="Web-{31BF7042-E56B-918B-A6B2-DEB24751BEF6}" dt="2023-12-25T05:06:59.533" v="440"/>
          <ac:picMkLst>
            <pc:docMk/>
            <pc:sldMk cId="3117749798" sldId="338"/>
            <ac:picMk id="2" creationId="{8631D832-1DE8-BC14-E12F-08D64A67C9A8}"/>
          </ac:picMkLst>
        </pc:picChg>
        <pc:picChg chg="add del mod">
          <ac:chgData name="Chuong Nguyen Hong (VN)" userId="S::chuong.nguyenh2@homecredit.vn::eeb29848-4028-4170-9f41-e68a41263968" providerId="AD" clId="Web-{31BF7042-E56B-918B-A6B2-DEB24751BEF6}" dt="2023-12-25T05:10:01.399" v="449"/>
          <ac:picMkLst>
            <pc:docMk/>
            <pc:sldMk cId="3117749798" sldId="338"/>
            <ac:picMk id="3" creationId="{FE7A7058-BA22-CA3E-39A0-BFAEBDEB396A}"/>
          </ac:picMkLst>
        </pc:picChg>
        <pc:picChg chg="add mod">
          <ac:chgData name="Chuong Nguyen Hong (VN)" userId="S::chuong.nguyenh2@homecredit.vn::eeb29848-4028-4170-9f41-e68a41263968" providerId="AD" clId="Web-{31BF7042-E56B-918B-A6B2-DEB24751BEF6}" dt="2023-12-25T05:10:07.743" v="452" actId="1076"/>
          <ac:picMkLst>
            <pc:docMk/>
            <pc:sldMk cId="3117749798" sldId="338"/>
            <ac:picMk id="4" creationId="{F422F878-3C66-49B8-E7CD-514F67A5BD57}"/>
          </ac:picMkLst>
        </pc:picChg>
      </pc:sldChg>
      <pc:sldChg chg="addSp delSp modSp add replId">
        <pc:chgData name="Chuong Nguyen Hong (VN)" userId="S::chuong.nguyenh2@homecredit.vn::eeb29848-4028-4170-9f41-e68a41263968" providerId="AD" clId="Web-{31BF7042-E56B-918B-A6B2-DEB24751BEF6}" dt="2023-12-25T05:21:14.706" v="582" actId="20577"/>
        <pc:sldMkLst>
          <pc:docMk/>
          <pc:sldMk cId="2804235059" sldId="339"/>
        </pc:sldMkLst>
        <pc:spChg chg="mod">
          <ac:chgData name="Chuong Nguyen Hong (VN)" userId="S::chuong.nguyenh2@homecredit.vn::eeb29848-4028-4170-9f41-e68a41263968" providerId="AD" clId="Web-{31BF7042-E56B-918B-A6B2-DEB24751BEF6}" dt="2023-12-25T05:21:14.706" v="582" actId="20577"/>
          <ac:spMkLst>
            <pc:docMk/>
            <pc:sldMk cId="2804235059" sldId="339"/>
            <ac:spMk id="5" creationId="{FC99A3BF-318A-D878-D9F5-5F40D077648B}"/>
          </ac:spMkLst>
        </pc:spChg>
        <pc:spChg chg="del">
          <ac:chgData name="Chuong Nguyen Hong (VN)" userId="S::chuong.nguyenh2@homecredit.vn::eeb29848-4028-4170-9f41-e68a41263968" providerId="AD" clId="Web-{31BF7042-E56B-918B-A6B2-DEB24751BEF6}" dt="2023-12-25T05:10:44.979" v="454"/>
          <ac:spMkLst>
            <pc:docMk/>
            <pc:sldMk cId="2804235059" sldId="339"/>
            <ac:spMk id="7" creationId="{95592C60-2993-9C48-3859-FC1DA344ADF9}"/>
          </ac:spMkLst>
        </pc:spChg>
        <pc:picChg chg="add mod">
          <ac:chgData name="Chuong Nguyen Hong (VN)" userId="S::chuong.nguyenh2@homecredit.vn::eeb29848-4028-4170-9f41-e68a41263968" providerId="AD" clId="Web-{31BF7042-E56B-918B-A6B2-DEB24751BEF6}" dt="2023-12-25T05:11:01.120" v="461" actId="14100"/>
          <ac:picMkLst>
            <pc:docMk/>
            <pc:sldMk cId="2804235059" sldId="339"/>
            <ac:picMk id="2" creationId="{39379098-8731-1962-24C7-7CC85939F45E}"/>
          </ac:picMkLst>
        </pc:picChg>
      </pc:sldChg>
      <pc:sldChg chg="addSp delSp modSp add replId">
        <pc:chgData name="Chuong Nguyen Hong (VN)" userId="S::chuong.nguyenh2@homecredit.vn::eeb29848-4028-4170-9f41-e68a41263968" providerId="AD" clId="Web-{31BF7042-E56B-918B-A6B2-DEB24751BEF6}" dt="2023-12-25T05:21:13.112" v="580" actId="20577"/>
        <pc:sldMkLst>
          <pc:docMk/>
          <pc:sldMk cId="346874857" sldId="340"/>
        </pc:sldMkLst>
        <pc:spChg chg="mod">
          <ac:chgData name="Chuong Nguyen Hong (VN)" userId="S::chuong.nguyenh2@homecredit.vn::eeb29848-4028-4170-9f41-e68a41263968" providerId="AD" clId="Web-{31BF7042-E56B-918B-A6B2-DEB24751BEF6}" dt="2023-12-25T05:21:13.112" v="580" actId="20577"/>
          <ac:spMkLst>
            <pc:docMk/>
            <pc:sldMk cId="346874857" sldId="340"/>
            <ac:spMk id="5" creationId="{F920149D-B804-F8C9-F6EF-B6C1A8A4401F}"/>
          </ac:spMkLst>
        </pc:spChg>
        <pc:spChg chg="del">
          <ac:chgData name="Chuong Nguyen Hong (VN)" userId="S::chuong.nguyenh2@homecredit.vn::eeb29848-4028-4170-9f41-e68a41263968" providerId="AD" clId="Web-{31BF7042-E56B-918B-A6B2-DEB24751BEF6}" dt="2023-12-25T05:12:15.498" v="474"/>
          <ac:spMkLst>
            <pc:docMk/>
            <pc:sldMk cId="346874857" sldId="340"/>
            <ac:spMk id="7" creationId="{427BD9C7-C0EA-DB8A-13CB-0F0C155B35CA}"/>
          </ac:spMkLst>
        </pc:spChg>
        <pc:picChg chg="add del mod">
          <ac:chgData name="Chuong Nguyen Hong (VN)" userId="S::chuong.nguyenh2@homecredit.vn::eeb29848-4028-4170-9f41-e68a41263968" providerId="AD" clId="Web-{31BF7042-E56B-918B-A6B2-DEB24751BEF6}" dt="2023-12-25T05:17:00.384" v="546"/>
          <ac:picMkLst>
            <pc:docMk/>
            <pc:sldMk cId="346874857" sldId="340"/>
            <ac:picMk id="2" creationId="{C8FD353F-B8A1-A8F4-34DF-ABA8E62B9586}"/>
          </ac:picMkLst>
        </pc:picChg>
        <pc:picChg chg="add mod">
          <ac:chgData name="Chuong Nguyen Hong (VN)" userId="S::chuong.nguyenh2@homecredit.vn::eeb29848-4028-4170-9f41-e68a41263968" providerId="AD" clId="Web-{31BF7042-E56B-918B-A6B2-DEB24751BEF6}" dt="2023-12-25T05:17:49.964" v="553" actId="1076"/>
          <ac:picMkLst>
            <pc:docMk/>
            <pc:sldMk cId="346874857" sldId="340"/>
            <ac:picMk id="3" creationId="{69F40E4D-F749-1211-9096-8784BD19539F}"/>
          </ac:picMkLst>
        </pc:picChg>
      </pc:sldChg>
      <pc:sldChg chg="addSp delSp modSp add ord replId">
        <pc:chgData name="Chuong Nguyen Hong (VN)" userId="S::chuong.nguyenh2@homecredit.vn::eeb29848-4028-4170-9f41-e68a41263968" providerId="AD" clId="Web-{31BF7042-E56B-918B-A6B2-DEB24751BEF6}" dt="2023-12-25T05:21:08.315" v="578" actId="20577"/>
        <pc:sldMkLst>
          <pc:docMk/>
          <pc:sldMk cId="387935966" sldId="341"/>
        </pc:sldMkLst>
        <pc:spChg chg="mod">
          <ac:chgData name="Chuong Nguyen Hong (VN)" userId="S::chuong.nguyenh2@homecredit.vn::eeb29848-4028-4170-9f41-e68a41263968" providerId="AD" clId="Web-{31BF7042-E56B-918B-A6B2-DEB24751BEF6}" dt="2023-12-25T05:21:08.315" v="578" actId="20577"/>
          <ac:spMkLst>
            <pc:docMk/>
            <pc:sldMk cId="387935966" sldId="341"/>
            <ac:spMk id="5" creationId="{DD0302EF-CEC0-52E9-8005-DB13183311F2}"/>
          </ac:spMkLst>
        </pc:spChg>
        <pc:spChg chg="del">
          <ac:chgData name="Chuong Nguyen Hong (VN)" userId="S::chuong.nguyenh2@homecredit.vn::eeb29848-4028-4170-9f41-e68a41263968" providerId="AD" clId="Web-{31BF7042-E56B-918B-A6B2-DEB24751BEF6}" dt="2023-12-25T05:13:02.687" v="514"/>
          <ac:spMkLst>
            <pc:docMk/>
            <pc:sldMk cId="387935966" sldId="341"/>
            <ac:spMk id="7" creationId="{ED7D4A29-719E-2F96-D3A9-5A77B84C976F}"/>
          </ac:spMkLst>
        </pc:spChg>
        <pc:picChg chg="add del mod">
          <ac:chgData name="Chuong Nguyen Hong (VN)" userId="S::chuong.nguyenh2@homecredit.vn::eeb29848-4028-4170-9f41-e68a41263968" providerId="AD" clId="Web-{31BF7042-E56B-918B-A6B2-DEB24751BEF6}" dt="2023-12-25T05:20:34.392" v="565"/>
          <ac:picMkLst>
            <pc:docMk/>
            <pc:sldMk cId="387935966" sldId="341"/>
            <ac:picMk id="2" creationId="{6A26DB1D-05EB-3729-BA1C-736100B3EAFA}"/>
          </ac:picMkLst>
        </pc:picChg>
        <pc:picChg chg="add mod">
          <ac:chgData name="Chuong Nguyen Hong (VN)" userId="S::chuong.nguyenh2@homecredit.vn::eeb29848-4028-4170-9f41-e68a41263968" providerId="AD" clId="Web-{31BF7042-E56B-918B-A6B2-DEB24751BEF6}" dt="2023-12-25T05:20:46.314" v="572" actId="1076"/>
          <ac:picMkLst>
            <pc:docMk/>
            <pc:sldMk cId="387935966" sldId="341"/>
            <ac:picMk id="3" creationId="{694E3353-C061-0A6F-410B-2DE16CEA3867}"/>
          </ac:picMkLst>
        </pc:picChg>
      </pc:sldChg>
      <pc:sldChg chg="addSp delSp modSp new add del">
        <pc:chgData name="Chuong Nguyen Hong (VN)" userId="S::chuong.nguyenh2@homecredit.vn::eeb29848-4028-4170-9f41-e68a41263968" providerId="AD" clId="Web-{31BF7042-E56B-918B-A6B2-DEB24751BEF6}" dt="2023-12-25T06:22:06.791" v="728"/>
        <pc:sldMkLst>
          <pc:docMk/>
          <pc:sldMk cId="2499847846" sldId="342"/>
        </pc:sldMkLst>
        <pc:spChg chg="del">
          <ac:chgData name="Chuong Nguyen Hong (VN)" userId="S::chuong.nguyenh2@homecredit.vn::eeb29848-4028-4170-9f41-e68a41263968" providerId="AD" clId="Web-{31BF7042-E56B-918B-A6B2-DEB24751BEF6}" dt="2023-12-25T05:15:02.239" v="523"/>
          <ac:spMkLst>
            <pc:docMk/>
            <pc:sldMk cId="2499847846" sldId="342"/>
            <ac:spMk id="2" creationId="{59688081-1BF8-08F9-375B-A8F4F14038DB}"/>
          </ac:spMkLst>
        </pc:spChg>
        <pc:spChg chg="del">
          <ac:chgData name="Chuong Nguyen Hong (VN)" userId="S::chuong.nguyenh2@homecredit.vn::eeb29848-4028-4170-9f41-e68a41263968" providerId="AD" clId="Web-{31BF7042-E56B-918B-A6B2-DEB24751BEF6}" dt="2023-12-25T05:15:01.301" v="522"/>
          <ac:spMkLst>
            <pc:docMk/>
            <pc:sldMk cId="2499847846" sldId="342"/>
            <ac:spMk id="3" creationId="{FA87CD18-E16F-F2E4-8416-D957072F4D94}"/>
          </ac:spMkLst>
        </pc:spChg>
        <pc:spChg chg="add mod">
          <ac:chgData name="Chuong Nguyen Hong (VN)" userId="S::chuong.nguyenh2@homecredit.vn::eeb29848-4028-4170-9f41-e68a41263968" providerId="AD" clId="Web-{31BF7042-E56B-918B-A6B2-DEB24751BEF6}" dt="2023-12-25T05:15:23.161" v="534" actId="1076"/>
          <ac:spMkLst>
            <pc:docMk/>
            <pc:sldMk cId="2499847846" sldId="342"/>
            <ac:spMk id="5" creationId="{16F1B4F0-24A1-1E41-0577-9C521C51E0CB}"/>
          </ac:spMkLst>
        </pc:spChg>
        <pc:picChg chg="add mod">
          <ac:chgData name="Chuong Nguyen Hong (VN)" userId="S::chuong.nguyenh2@homecredit.vn::eeb29848-4028-4170-9f41-e68a41263968" providerId="AD" clId="Web-{31BF7042-E56B-918B-A6B2-DEB24751BEF6}" dt="2023-12-25T05:15:26.021" v="535" actId="1076"/>
          <ac:picMkLst>
            <pc:docMk/>
            <pc:sldMk cId="2499847846" sldId="342"/>
            <ac:picMk id="4" creationId="{976332B6-9BE0-98E5-0AF7-2911631B725C}"/>
          </ac:picMkLst>
        </pc:picChg>
      </pc:sldChg>
      <pc:sldChg chg="modSp add replId">
        <pc:chgData name="Chuong Nguyen Hong (VN)" userId="S::chuong.nguyenh2@homecredit.vn::eeb29848-4028-4170-9f41-e68a41263968" providerId="AD" clId="Web-{31BF7042-E56B-918B-A6B2-DEB24751BEF6}" dt="2023-12-25T05:21:11.534" v="579" actId="20577"/>
        <pc:sldMkLst>
          <pc:docMk/>
          <pc:sldMk cId="2328702254" sldId="343"/>
        </pc:sldMkLst>
        <pc:spChg chg="mod">
          <ac:chgData name="Chuong Nguyen Hong (VN)" userId="S::chuong.nguyenh2@homecredit.vn::eeb29848-4028-4170-9f41-e68a41263968" providerId="AD" clId="Web-{31BF7042-E56B-918B-A6B2-DEB24751BEF6}" dt="2023-12-25T05:21:11.534" v="579" actId="20577"/>
          <ac:spMkLst>
            <pc:docMk/>
            <pc:sldMk cId="2328702254" sldId="343"/>
            <ac:spMk id="5" creationId="{769A6BCD-69A1-57FB-0B74-CB63AA5F4DCD}"/>
          </ac:spMkLst>
        </pc:spChg>
        <pc:picChg chg="mod">
          <ac:chgData name="Chuong Nguyen Hong (VN)" userId="S::chuong.nguyenh2@homecredit.vn::eeb29848-4028-4170-9f41-e68a41263968" providerId="AD" clId="Web-{31BF7042-E56B-918B-A6B2-DEB24751BEF6}" dt="2023-12-25T05:17:59.808" v="557" actId="1076"/>
          <ac:picMkLst>
            <pc:docMk/>
            <pc:sldMk cId="2328702254" sldId="343"/>
            <ac:picMk id="2" creationId="{86152A90-13D0-73EF-A189-DD213C160D8A}"/>
          </ac:picMkLst>
        </pc:picChg>
      </pc:sldChg>
      <pc:sldChg chg="addSp delSp modSp add replId">
        <pc:chgData name="Chuong Nguyen Hong (VN)" userId="S::chuong.nguyenh2@homecredit.vn::eeb29848-4028-4170-9f41-e68a41263968" providerId="AD" clId="Web-{31BF7042-E56B-918B-A6B2-DEB24751BEF6}" dt="2023-12-25T06:13:16.229" v="715" actId="1076"/>
        <pc:sldMkLst>
          <pc:docMk/>
          <pc:sldMk cId="3251668334" sldId="344"/>
        </pc:sldMkLst>
        <pc:spChg chg="add del mod">
          <ac:chgData name="Chuong Nguyen Hong (VN)" userId="S::chuong.nguyenh2@homecredit.vn::eeb29848-4028-4170-9f41-e68a41263968" providerId="AD" clId="Web-{31BF7042-E56B-918B-A6B2-DEB24751BEF6}" dt="2023-12-25T06:09:20.923" v="697"/>
          <ac:spMkLst>
            <pc:docMk/>
            <pc:sldMk cId="3251668334" sldId="344"/>
            <ac:spMk id="3" creationId="{607C55E4-82D5-5B68-79EE-82D6C9BA4D76}"/>
          </ac:spMkLst>
        </pc:spChg>
        <pc:spChg chg="add del mod">
          <ac:chgData name="Chuong Nguyen Hong (VN)" userId="S::chuong.nguyenh2@homecredit.vn::eeb29848-4028-4170-9f41-e68a41263968" providerId="AD" clId="Web-{31BF7042-E56B-918B-A6B2-DEB24751BEF6}" dt="2023-12-25T06:09:26.923" v="698"/>
          <ac:spMkLst>
            <pc:docMk/>
            <pc:sldMk cId="3251668334" sldId="344"/>
            <ac:spMk id="4" creationId="{DEB9CCC8-1A77-9961-8E87-0C082E1F5C0F}"/>
          </ac:spMkLst>
        </pc:spChg>
        <pc:spChg chg="mod">
          <ac:chgData name="Chuong Nguyen Hong (VN)" userId="S::chuong.nguyenh2@homecredit.vn::eeb29848-4028-4170-9f41-e68a41263968" providerId="AD" clId="Web-{31BF7042-E56B-918B-A6B2-DEB24751BEF6}" dt="2023-12-25T06:13:09.401" v="712" actId="1076"/>
          <ac:spMkLst>
            <pc:docMk/>
            <pc:sldMk cId="3251668334" sldId="344"/>
            <ac:spMk id="5" creationId="{B3981013-4F8A-FDBB-E067-1FFB04C863A6}"/>
          </ac:spMkLst>
        </pc:spChg>
        <pc:picChg chg="del">
          <ac:chgData name="Chuong Nguyen Hong (VN)" userId="S::chuong.nguyenh2@homecredit.vn::eeb29848-4028-4170-9f41-e68a41263968" providerId="AD" clId="Web-{31BF7042-E56B-918B-A6B2-DEB24751BEF6}" dt="2023-12-25T05:23:16.414" v="599"/>
          <ac:picMkLst>
            <pc:docMk/>
            <pc:sldMk cId="3251668334" sldId="344"/>
            <ac:picMk id="4" creationId="{01F4D3AD-FBD8-189E-8754-1C0378BE2DA0}"/>
          </ac:picMkLst>
        </pc:picChg>
        <pc:picChg chg="add mod">
          <ac:chgData name="Chuong Nguyen Hong (VN)" userId="S::chuong.nguyenh2@homecredit.vn::eeb29848-4028-4170-9f41-e68a41263968" providerId="AD" clId="Web-{31BF7042-E56B-918B-A6B2-DEB24751BEF6}" dt="2023-12-25T06:13:14.042" v="714" actId="1076"/>
          <ac:picMkLst>
            <pc:docMk/>
            <pc:sldMk cId="3251668334" sldId="344"/>
            <ac:picMk id="6" creationId="{D487AE50-E58A-9ECF-3D03-9DE3634D0099}"/>
          </ac:picMkLst>
        </pc:picChg>
        <pc:picChg chg="add mod">
          <ac:chgData name="Chuong Nguyen Hong (VN)" userId="S::chuong.nguyenh2@homecredit.vn::eeb29848-4028-4170-9f41-e68a41263968" providerId="AD" clId="Web-{31BF7042-E56B-918B-A6B2-DEB24751BEF6}" dt="2023-12-25T06:13:16.229" v="715" actId="1076"/>
          <ac:picMkLst>
            <pc:docMk/>
            <pc:sldMk cId="3251668334" sldId="344"/>
            <ac:picMk id="7" creationId="{760236A0-7C79-6234-A523-0A2D55944346}"/>
          </ac:picMkLst>
        </pc:picChg>
      </pc:sldChg>
      <pc:sldChg chg="add del replId">
        <pc:chgData name="Chuong Nguyen Hong (VN)" userId="S::chuong.nguyenh2@homecredit.vn::eeb29848-4028-4170-9f41-e68a41263968" providerId="AD" clId="Web-{31BF7042-E56B-918B-A6B2-DEB24751BEF6}" dt="2023-12-25T05:23:42.649" v="611"/>
        <pc:sldMkLst>
          <pc:docMk/>
          <pc:sldMk cId="1217630693" sldId="345"/>
        </pc:sldMkLst>
      </pc:sldChg>
      <pc:sldChg chg="modSp add ord replId">
        <pc:chgData name="Chuong Nguyen Hong (VN)" userId="S::chuong.nguyenh2@homecredit.vn::eeb29848-4028-4170-9f41-e68a41263968" providerId="AD" clId="Web-{31BF7042-E56B-918B-A6B2-DEB24751BEF6}" dt="2023-12-25T06:09:13.626" v="696" actId="14100"/>
        <pc:sldMkLst>
          <pc:docMk/>
          <pc:sldMk cId="2840608321" sldId="345"/>
        </pc:sldMkLst>
        <pc:spChg chg="mod">
          <ac:chgData name="Chuong Nguyen Hong (VN)" userId="S::chuong.nguyenh2@homecredit.vn::eeb29848-4028-4170-9f41-e68a41263968" providerId="AD" clId="Web-{31BF7042-E56B-918B-A6B2-DEB24751BEF6}" dt="2023-12-25T06:09:13.626" v="696" actId="14100"/>
          <ac:spMkLst>
            <pc:docMk/>
            <pc:sldMk cId="2840608321" sldId="345"/>
            <ac:spMk id="3" creationId="{B44EA4C2-D94A-B7C2-D04D-905BEA3FA17A}"/>
          </ac:spMkLst>
        </pc:spChg>
      </pc:sldChg>
      <pc:sldChg chg="add del replId">
        <pc:chgData name="Chuong Nguyen Hong (VN)" userId="S::chuong.nguyenh2@homecredit.vn::eeb29848-4028-4170-9f41-e68a41263968" providerId="AD" clId="Web-{31BF7042-E56B-918B-A6B2-DEB24751BEF6}" dt="2023-12-25T05:23:42.649" v="610"/>
        <pc:sldMkLst>
          <pc:docMk/>
          <pc:sldMk cId="1867768431" sldId="346"/>
        </pc:sldMkLst>
      </pc:sldChg>
      <pc:sldChg chg="addSp delSp modSp add replId">
        <pc:chgData name="Chuong Nguyen Hong (VN)" userId="S::chuong.nguyenh2@homecredit.vn::eeb29848-4028-4170-9f41-e68a41263968" providerId="AD" clId="Web-{31BF7042-E56B-918B-A6B2-DEB24751BEF6}" dt="2023-12-25T06:14:41.372" v="718" actId="1076"/>
        <pc:sldMkLst>
          <pc:docMk/>
          <pc:sldMk cId="4271534549" sldId="346"/>
        </pc:sldMkLst>
        <pc:spChg chg="del">
          <ac:chgData name="Chuong Nguyen Hong (VN)" userId="S::chuong.nguyenh2@homecredit.vn::eeb29848-4028-4170-9f41-e68a41263968" providerId="AD" clId="Web-{31BF7042-E56B-918B-A6B2-DEB24751BEF6}" dt="2023-12-25T06:14:37.388" v="716"/>
          <ac:spMkLst>
            <pc:docMk/>
            <pc:sldMk cId="4271534549" sldId="346"/>
            <ac:spMk id="3" creationId="{AF4B9CB4-5A9B-A49F-50A7-6B1B59A6197D}"/>
          </ac:spMkLst>
        </pc:spChg>
        <pc:spChg chg="add del mod">
          <ac:chgData name="Chuong Nguyen Hong (VN)" userId="S::chuong.nguyenh2@homecredit.vn::eeb29848-4028-4170-9f41-e68a41263968" providerId="AD" clId="Web-{31BF7042-E56B-918B-A6B2-DEB24751BEF6}" dt="2023-12-25T06:14:39.450" v="717"/>
          <ac:spMkLst>
            <pc:docMk/>
            <pc:sldMk cId="4271534549" sldId="346"/>
            <ac:spMk id="4" creationId="{670802E6-8E58-5092-2364-629FFD99B4C4}"/>
          </ac:spMkLst>
        </pc:spChg>
        <pc:spChg chg="mod">
          <ac:chgData name="Chuong Nguyen Hong (VN)" userId="S::chuong.nguyenh2@homecredit.vn::eeb29848-4028-4170-9f41-e68a41263968" providerId="AD" clId="Web-{31BF7042-E56B-918B-A6B2-DEB24751BEF6}" dt="2023-12-25T05:27:15.642" v="652" actId="14100"/>
          <ac:spMkLst>
            <pc:docMk/>
            <pc:sldMk cId="4271534549" sldId="346"/>
            <ac:spMk id="5" creationId="{CDECB367-F7EE-2A92-76B4-4841DEA4C476}"/>
          </ac:spMkLst>
        </pc:spChg>
        <pc:picChg chg="add mod ord">
          <ac:chgData name="Chuong Nguyen Hong (VN)" userId="S::chuong.nguyenh2@homecredit.vn::eeb29848-4028-4170-9f41-e68a41263968" providerId="AD" clId="Web-{31BF7042-E56B-918B-A6B2-DEB24751BEF6}" dt="2023-12-25T06:14:41.372" v="718" actId="1076"/>
          <ac:picMkLst>
            <pc:docMk/>
            <pc:sldMk cId="4271534549" sldId="346"/>
            <ac:picMk id="6" creationId="{557DEC2B-69CC-CFE7-B68C-B3F374FBF633}"/>
          </ac:picMkLst>
        </pc:picChg>
      </pc:sldChg>
      <pc:sldChg chg="addSp delSp modSp add replId">
        <pc:chgData name="Chuong Nguyen Hong (VN)" userId="S::chuong.nguyenh2@homecredit.vn::eeb29848-4028-4170-9f41-e68a41263968" providerId="AD" clId="Web-{31BF7042-E56B-918B-A6B2-DEB24751BEF6}" dt="2023-12-25T06:15:36.171" v="722" actId="1076"/>
        <pc:sldMkLst>
          <pc:docMk/>
          <pc:sldMk cId="235525240" sldId="347"/>
        </pc:sldMkLst>
        <pc:spChg chg="del">
          <ac:chgData name="Chuong Nguyen Hong (VN)" userId="S::chuong.nguyenh2@homecredit.vn::eeb29848-4028-4170-9f41-e68a41263968" providerId="AD" clId="Web-{31BF7042-E56B-918B-A6B2-DEB24751BEF6}" dt="2023-12-25T06:14:48.701" v="719"/>
          <ac:spMkLst>
            <pc:docMk/>
            <pc:sldMk cId="235525240" sldId="347"/>
            <ac:spMk id="3" creationId="{19A4FA2A-E4AC-0B7F-32E5-B271974B1CF7}"/>
          </ac:spMkLst>
        </pc:spChg>
        <pc:spChg chg="add del mod">
          <ac:chgData name="Chuong Nguyen Hong (VN)" userId="S::chuong.nguyenh2@homecredit.vn::eeb29848-4028-4170-9f41-e68a41263968" providerId="AD" clId="Web-{31BF7042-E56B-918B-A6B2-DEB24751BEF6}" dt="2023-12-25T06:15:15.420" v="720"/>
          <ac:spMkLst>
            <pc:docMk/>
            <pc:sldMk cId="235525240" sldId="347"/>
            <ac:spMk id="4" creationId="{7FEBC700-DAC6-2887-78CE-7FC524C871B0}"/>
          </ac:spMkLst>
        </pc:spChg>
        <pc:spChg chg="mod">
          <ac:chgData name="Chuong Nguyen Hong (VN)" userId="S::chuong.nguyenh2@homecredit.vn::eeb29848-4028-4170-9f41-e68a41263968" providerId="AD" clId="Web-{31BF7042-E56B-918B-A6B2-DEB24751BEF6}" dt="2023-12-25T05:27:21.236" v="658" actId="20577"/>
          <ac:spMkLst>
            <pc:docMk/>
            <pc:sldMk cId="235525240" sldId="347"/>
            <ac:spMk id="5" creationId="{20F68798-53E2-7C05-5791-E2FEFD39AAF2}"/>
          </ac:spMkLst>
        </pc:spChg>
        <pc:picChg chg="add mod ord">
          <ac:chgData name="Chuong Nguyen Hong (VN)" userId="S::chuong.nguyenh2@homecredit.vn::eeb29848-4028-4170-9f41-e68a41263968" providerId="AD" clId="Web-{31BF7042-E56B-918B-A6B2-DEB24751BEF6}" dt="2023-12-25T06:15:36.171" v="722" actId="1076"/>
          <ac:picMkLst>
            <pc:docMk/>
            <pc:sldMk cId="235525240" sldId="347"/>
            <ac:picMk id="6" creationId="{AE2AF326-D4B0-03D5-E15B-9A4A898135BF}"/>
          </ac:picMkLst>
        </pc:picChg>
      </pc:sldChg>
      <pc:sldChg chg="add del replId">
        <pc:chgData name="Chuong Nguyen Hong (VN)" userId="S::chuong.nguyenh2@homecredit.vn::eeb29848-4028-4170-9f41-e68a41263968" providerId="AD" clId="Web-{31BF7042-E56B-918B-A6B2-DEB24751BEF6}" dt="2023-12-25T05:23:42.649" v="609"/>
        <pc:sldMkLst>
          <pc:docMk/>
          <pc:sldMk cId="2987944606" sldId="347"/>
        </pc:sldMkLst>
      </pc:sldChg>
      <pc:sldChg chg="addSp delSp modSp add replId">
        <pc:chgData name="Chuong Nguyen Hong (VN)" userId="S::chuong.nguyenh2@homecredit.vn::eeb29848-4028-4170-9f41-e68a41263968" providerId="AD" clId="Web-{31BF7042-E56B-918B-A6B2-DEB24751BEF6}" dt="2023-12-25T06:05:14.745" v="685" actId="14100"/>
        <pc:sldMkLst>
          <pc:docMk/>
          <pc:sldMk cId="270364676" sldId="348"/>
        </pc:sldMkLst>
        <pc:spChg chg="mod">
          <ac:chgData name="Chuong Nguyen Hong (VN)" userId="S::chuong.nguyenh2@homecredit.vn::eeb29848-4028-4170-9f41-e68a41263968" providerId="AD" clId="Web-{31BF7042-E56B-918B-A6B2-DEB24751BEF6}" dt="2023-12-25T06:05:14.745" v="685" actId="14100"/>
          <ac:spMkLst>
            <pc:docMk/>
            <pc:sldMk cId="270364676" sldId="348"/>
            <ac:spMk id="5" creationId="{B81177F5-0F44-45B2-4EC3-9EF4D04C071C}"/>
          </ac:spMkLst>
        </pc:spChg>
        <pc:picChg chg="add mod">
          <ac:chgData name="Chuong Nguyen Hong (VN)" userId="S::chuong.nguyenh2@homecredit.vn::eeb29848-4028-4170-9f41-e68a41263968" providerId="AD" clId="Web-{31BF7042-E56B-918B-A6B2-DEB24751BEF6}" dt="2023-12-25T06:05:09.541" v="684" actId="1076"/>
          <ac:picMkLst>
            <pc:docMk/>
            <pc:sldMk cId="270364676" sldId="348"/>
            <ac:picMk id="2" creationId="{3DE1FB17-4F7D-C05E-F9B9-684751F21282}"/>
          </ac:picMkLst>
        </pc:picChg>
        <pc:picChg chg="del">
          <ac:chgData name="Chuong Nguyen Hong (VN)" userId="S::chuong.nguyenh2@homecredit.vn::eeb29848-4028-4170-9f41-e68a41263968" providerId="AD" clId="Web-{31BF7042-E56B-918B-A6B2-DEB24751BEF6}" dt="2023-12-25T06:03:24.226" v="661"/>
          <ac:picMkLst>
            <pc:docMk/>
            <pc:sldMk cId="270364676" sldId="348"/>
            <ac:picMk id="3" creationId="{2C84B316-0183-6B43-D948-2D2FADA25EB8}"/>
          </ac:picMkLst>
        </pc:picChg>
        <pc:picChg chg="add mod">
          <ac:chgData name="Chuong Nguyen Hong (VN)" userId="S::chuong.nguyenh2@homecredit.vn::eeb29848-4028-4170-9f41-e68a41263968" providerId="AD" clId="Web-{31BF7042-E56B-918B-A6B2-DEB24751BEF6}" dt="2023-12-25T06:04:56.869" v="679" actId="14100"/>
          <ac:picMkLst>
            <pc:docMk/>
            <pc:sldMk cId="270364676" sldId="348"/>
            <ac:picMk id="4" creationId="{02B132BE-C2BA-A9A7-0402-C49DD5B05137}"/>
          </ac:picMkLst>
        </pc:picChg>
      </pc:sldChg>
      <pc:sldChg chg="add del replId">
        <pc:chgData name="Chuong Nguyen Hong (VN)" userId="S::chuong.nguyenh2@homecredit.vn::eeb29848-4028-4170-9f41-e68a41263968" providerId="AD" clId="Web-{31BF7042-E56B-918B-A6B2-DEB24751BEF6}" dt="2023-12-25T05:27:24.408" v="659"/>
        <pc:sldMkLst>
          <pc:docMk/>
          <pc:sldMk cId="1108730083" sldId="348"/>
        </pc:sldMkLst>
      </pc:sldChg>
      <pc:sldChg chg="addSp delSp modSp new">
        <pc:chgData name="Chuong Nguyen Hong (VN)" userId="S::chuong.nguyenh2@homecredit.vn::eeb29848-4028-4170-9f41-e68a41263968" providerId="AD" clId="Web-{31BF7042-E56B-918B-A6B2-DEB24751BEF6}" dt="2023-12-25T06:24:56.561" v="755" actId="1076"/>
        <pc:sldMkLst>
          <pc:docMk/>
          <pc:sldMk cId="2036383412" sldId="349"/>
        </pc:sldMkLst>
        <pc:spChg chg="del">
          <ac:chgData name="Chuong Nguyen Hong (VN)" userId="S::chuong.nguyenh2@homecredit.vn::eeb29848-4028-4170-9f41-e68a41263968" providerId="AD" clId="Web-{31BF7042-E56B-918B-A6B2-DEB24751BEF6}" dt="2023-12-25T06:21:41.399" v="724"/>
          <ac:spMkLst>
            <pc:docMk/>
            <pc:sldMk cId="2036383412" sldId="349"/>
            <ac:spMk id="2" creationId="{BDBED5E2-BA34-3149-7AF2-846FA755A091}"/>
          </ac:spMkLst>
        </pc:spChg>
        <pc:spChg chg="del">
          <ac:chgData name="Chuong Nguyen Hong (VN)" userId="S::chuong.nguyenh2@homecredit.vn::eeb29848-4028-4170-9f41-e68a41263968" providerId="AD" clId="Web-{31BF7042-E56B-918B-A6B2-DEB24751BEF6}" dt="2023-12-25T06:21:43.009" v="725"/>
          <ac:spMkLst>
            <pc:docMk/>
            <pc:sldMk cId="2036383412" sldId="349"/>
            <ac:spMk id="3" creationId="{057B7F89-C7EF-EDE8-569B-9105E05D5166}"/>
          </ac:spMkLst>
        </pc:spChg>
        <pc:spChg chg="add mod">
          <ac:chgData name="Chuong Nguyen Hong (VN)" userId="S::chuong.nguyenh2@homecredit.vn::eeb29848-4028-4170-9f41-e68a41263968" providerId="AD" clId="Web-{31BF7042-E56B-918B-A6B2-DEB24751BEF6}" dt="2023-12-25T06:22:43.573" v="743" actId="20577"/>
          <ac:spMkLst>
            <pc:docMk/>
            <pc:sldMk cId="2036383412" sldId="349"/>
            <ac:spMk id="6" creationId="{8DFB82A5-DD8B-7E59-5D8D-231875D663F9}"/>
          </ac:spMkLst>
        </pc:spChg>
        <pc:spChg chg="add mod">
          <ac:chgData name="Chuong Nguyen Hong (VN)" userId="S::chuong.nguyenh2@homecredit.vn::eeb29848-4028-4170-9f41-e68a41263968" providerId="AD" clId="Web-{31BF7042-E56B-918B-A6B2-DEB24751BEF6}" dt="2023-12-25T06:24:56.561" v="755" actId="1076"/>
          <ac:spMkLst>
            <pc:docMk/>
            <pc:sldMk cId="2036383412" sldId="349"/>
            <ac:spMk id="7" creationId="{B03C48E8-2154-9902-AFFC-0C7C400D6B14}"/>
          </ac:spMkLst>
        </pc:spChg>
        <pc:picChg chg="add del mod">
          <ac:chgData name="Chuong Nguyen Hong (VN)" userId="S::chuong.nguyenh2@homecredit.vn::eeb29848-4028-4170-9f41-e68a41263968" providerId="AD" clId="Web-{31BF7042-E56B-918B-A6B2-DEB24751BEF6}" dt="2023-12-25T06:24:53.717" v="754" actId="1076"/>
          <ac:picMkLst>
            <pc:docMk/>
            <pc:sldMk cId="2036383412" sldId="349"/>
            <ac:picMk id="4" creationId="{C1DA170E-3970-E862-B6E5-E9EBF9D6F263}"/>
          </ac:picMkLst>
        </pc:picChg>
      </pc:sldChg>
      <pc:sldChg chg="add replId">
        <pc:chgData name="Chuong Nguyen Hong (VN)" userId="S::chuong.nguyenh2@homecredit.vn::eeb29848-4028-4170-9f41-e68a41263968" providerId="AD" clId="Web-{31BF7042-E56B-918B-A6B2-DEB24751BEF6}" dt="2023-12-25T06:26:11.844" v="756"/>
        <pc:sldMkLst>
          <pc:docMk/>
          <pc:sldMk cId="2620743976" sldId="350"/>
        </pc:sldMkLst>
      </pc:sldChg>
      <pc:sldChg chg="addSp delSp modSp add del replId">
        <pc:chgData name="Chuong Nguyen Hong (VN)" userId="S::chuong.nguyenh2@homecredit.vn::eeb29848-4028-4170-9f41-e68a41263968" providerId="AD" clId="Web-{31BF7042-E56B-918B-A6B2-DEB24751BEF6}" dt="2023-12-25T06:34:27.029" v="809"/>
        <pc:sldMkLst>
          <pc:docMk/>
          <pc:sldMk cId="3502100946" sldId="351"/>
        </pc:sldMkLst>
        <pc:spChg chg="del">
          <ac:chgData name="Chuong Nguyen Hong (VN)" userId="S::chuong.nguyenh2@homecredit.vn::eeb29848-4028-4170-9f41-e68a41263968" providerId="AD" clId="Web-{31BF7042-E56B-918B-A6B2-DEB24751BEF6}" dt="2023-12-25T06:28:44.114" v="778"/>
          <ac:spMkLst>
            <pc:docMk/>
            <pc:sldMk cId="3502100946" sldId="351"/>
            <ac:spMk id="2" creationId="{89D63621-543E-9895-DDE7-E67EC02F372F}"/>
          </ac:spMkLst>
        </pc:spChg>
        <pc:spChg chg="mod">
          <ac:chgData name="Chuong Nguyen Hong (VN)" userId="S::chuong.nguyenh2@homecredit.vn::eeb29848-4028-4170-9f41-e68a41263968" providerId="AD" clId="Web-{31BF7042-E56B-918B-A6B2-DEB24751BEF6}" dt="2023-12-25T06:28:59.442" v="784" actId="1076"/>
          <ac:spMkLst>
            <pc:docMk/>
            <pc:sldMk cId="3502100946" sldId="351"/>
            <ac:spMk id="3" creationId="{E7030E29-8C4D-9049-49F7-6B83C34F1FD5}"/>
          </ac:spMkLst>
        </pc:spChg>
        <pc:spChg chg="add del mod">
          <ac:chgData name="Chuong Nguyen Hong (VN)" userId="S::chuong.nguyenh2@homecredit.vn::eeb29848-4028-4170-9f41-e68a41263968" providerId="AD" clId="Web-{31BF7042-E56B-918B-A6B2-DEB24751BEF6}" dt="2023-12-25T06:28:50.770" v="779"/>
          <ac:spMkLst>
            <pc:docMk/>
            <pc:sldMk cId="3502100946" sldId="351"/>
            <ac:spMk id="5" creationId="{6461EA8B-502F-841D-6ABB-2E487D755846}"/>
          </ac:spMkLst>
        </pc:spChg>
        <pc:spChg chg="add mod">
          <ac:chgData name="Chuong Nguyen Hong (VN)" userId="S::chuong.nguyenh2@homecredit.vn::eeb29848-4028-4170-9f41-e68a41263968" providerId="AD" clId="Web-{31BF7042-E56B-918B-A6B2-DEB24751BEF6}" dt="2023-12-25T06:28:57.317" v="783" actId="20577"/>
          <ac:spMkLst>
            <pc:docMk/>
            <pc:sldMk cId="3502100946" sldId="351"/>
            <ac:spMk id="8" creationId="{FF5E6E2B-ACA5-34BD-9A8A-4B9B56D6FC5A}"/>
          </ac:spMkLst>
        </pc:spChg>
      </pc:sldChg>
      <pc:sldChg chg="addSp delSp modSp new ord">
        <pc:chgData name="Chuong Nguyen Hong (VN)" userId="S::chuong.nguyenh2@homecredit.vn::eeb29848-4028-4170-9f41-e68a41263968" providerId="AD" clId="Web-{31BF7042-E56B-918B-A6B2-DEB24751BEF6}" dt="2023-12-25T06:32:33.448" v="806" actId="20577"/>
        <pc:sldMkLst>
          <pc:docMk/>
          <pc:sldMk cId="1101033819" sldId="352"/>
        </pc:sldMkLst>
        <pc:spChg chg="del">
          <ac:chgData name="Chuong Nguyen Hong (VN)" userId="S::chuong.nguyenh2@homecredit.vn::eeb29848-4028-4170-9f41-e68a41263968" providerId="AD" clId="Web-{31BF7042-E56B-918B-A6B2-DEB24751BEF6}" dt="2023-12-25T06:31:35.087" v="787"/>
          <ac:spMkLst>
            <pc:docMk/>
            <pc:sldMk cId="1101033819" sldId="352"/>
            <ac:spMk id="2" creationId="{F0CC28BE-A224-809B-2E2D-B5C3E40C8DA5}"/>
          </ac:spMkLst>
        </pc:spChg>
        <pc:spChg chg="del">
          <ac:chgData name="Chuong Nguyen Hong (VN)" userId="S::chuong.nguyenh2@homecredit.vn::eeb29848-4028-4170-9f41-e68a41263968" providerId="AD" clId="Web-{31BF7042-E56B-918B-A6B2-DEB24751BEF6}" dt="2023-12-25T06:31:33.103" v="786"/>
          <ac:spMkLst>
            <pc:docMk/>
            <pc:sldMk cId="1101033819" sldId="352"/>
            <ac:spMk id="3" creationId="{3A692321-9BA2-0ABA-5C3B-8546E16FF28F}"/>
          </ac:spMkLst>
        </pc:spChg>
        <pc:spChg chg="add mod">
          <ac:chgData name="Chuong Nguyen Hong (VN)" userId="S::chuong.nguyenh2@homecredit.vn::eeb29848-4028-4170-9f41-e68a41263968" providerId="AD" clId="Web-{31BF7042-E56B-918B-A6B2-DEB24751BEF6}" dt="2023-12-25T06:32:33.448" v="806" actId="20577"/>
          <ac:spMkLst>
            <pc:docMk/>
            <pc:sldMk cId="1101033819" sldId="352"/>
            <ac:spMk id="6" creationId="{276D0862-50EC-0904-39C1-6F86A91654A2}"/>
          </ac:spMkLst>
        </pc:spChg>
        <pc:picChg chg="add mod">
          <ac:chgData name="Chuong Nguyen Hong (VN)" userId="S::chuong.nguyenh2@homecredit.vn::eeb29848-4028-4170-9f41-e68a41263968" providerId="AD" clId="Web-{31BF7042-E56B-918B-A6B2-DEB24751BEF6}" dt="2023-12-25T06:31:48.947" v="792" actId="1076"/>
          <ac:picMkLst>
            <pc:docMk/>
            <pc:sldMk cId="1101033819" sldId="352"/>
            <ac:picMk id="4" creationId="{67931D87-17A1-A7CD-8F34-13E8E7520C96}"/>
          </ac:picMkLst>
        </pc:picChg>
      </pc:sldChg>
      <pc:sldChg chg="modSp add ord">
        <pc:chgData name="Chuong Nguyen Hong (VN)" userId="S::chuong.nguyenh2@homecredit.vn::eeb29848-4028-4170-9f41-e68a41263968" providerId="AD" clId="Web-{31BF7042-E56B-918B-A6B2-DEB24751BEF6}" dt="2023-12-25T06:35:53.224" v="841" actId="1076"/>
        <pc:sldMkLst>
          <pc:docMk/>
          <pc:sldMk cId="455070757" sldId="353"/>
        </pc:sldMkLst>
        <pc:spChg chg="mod">
          <ac:chgData name="Chuong Nguyen Hong (VN)" userId="S::chuong.nguyenh2@homecredit.vn::eeb29848-4028-4170-9f41-e68a41263968" providerId="AD" clId="Web-{31BF7042-E56B-918B-A6B2-DEB24751BEF6}" dt="2023-12-25T06:35:53.224" v="841" actId="1076"/>
          <ac:spMkLst>
            <pc:docMk/>
            <pc:sldMk cId="455070757" sldId="353"/>
            <ac:spMk id="15" creationId="{65298BA1-4977-DFE5-53F9-25CC91B5A211}"/>
          </ac:spMkLst>
        </pc:spChg>
        <pc:spChg chg="mod">
          <ac:chgData name="Chuong Nguyen Hong (VN)" userId="S::chuong.nguyenh2@homecredit.vn::eeb29848-4028-4170-9f41-e68a41263968" providerId="AD" clId="Web-{31BF7042-E56B-918B-A6B2-DEB24751BEF6}" dt="2023-12-25T06:35:23.145" v="832" actId="1076"/>
          <ac:spMkLst>
            <pc:docMk/>
            <pc:sldMk cId="455070757" sldId="353"/>
            <ac:spMk id="21" creationId="{DD856F2C-F966-47C3-CF34-A11C2950BCA9}"/>
          </ac:spMkLst>
        </pc:spChg>
        <pc:spChg chg="mod">
          <ac:chgData name="Chuong Nguyen Hong (VN)" userId="S::chuong.nguyenh2@homecredit.vn::eeb29848-4028-4170-9f41-e68a41263968" providerId="AD" clId="Web-{31BF7042-E56B-918B-A6B2-DEB24751BEF6}" dt="2023-12-25T06:35:40.130" v="838" actId="1076"/>
          <ac:spMkLst>
            <pc:docMk/>
            <pc:sldMk cId="455070757" sldId="353"/>
            <ac:spMk id="23" creationId="{F44C4CFD-D6AC-C588-DFF4-77A452697E58}"/>
          </ac:spMkLst>
        </pc:spChg>
        <pc:spChg chg="mod">
          <ac:chgData name="Chuong Nguyen Hong (VN)" userId="S::chuong.nguyenh2@homecredit.vn::eeb29848-4028-4170-9f41-e68a41263968" providerId="AD" clId="Web-{31BF7042-E56B-918B-A6B2-DEB24751BEF6}" dt="2023-12-25T06:35:14.379" v="828" actId="1076"/>
          <ac:spMkLst>
            <pc:docMk/>
            <pc:sldMk cId="455070757" sldId="353"/>
            <ac:spMk id="24" creationId="{EE72CC8F-584B-280E-BD8C-9D7404EFDFE4}"/>
          </ac:spMkLst>
        </pc:spChg>
        <pc:picChg chg="mod">
          <ac:chgData name="Chuong Nguyen Hong (VN)" userId="S::chuong.nguyenh2@homecredit.vn::eeb29848-4028-4170-9f41-e68a41263968" providerId="AD" clId="Web-{31BF7042-E56B-918B-A6B2-DEB24751BEF6}" dt="2023-12-25T06:35:37.098" v="837" actId="14100"/>
          <ac:picMkLst>
            <pc:docMk/>
            <pc:sldMk cId="455070757" sldId="353"/>
            <ac:picMk id="16" creationId="{4E083A2C-90E0-142D-5184-16A28514152F}"/>
          </ac:picMkLst>
        </pc:picChg>
        <pc:picChg chg="mod">
          <ac:chgData name="Chuong Nguyen Hong (VN)" userId="S::chuong.nguyenh2@homecredit.vn::eeb29848-4028-4170-9f41-e68a41263968" providerId="AD" clId="Web-{31BF7042-E56B-918B-A6B2-DEB24751BEF6}" dt="2023-12-25T06:35:23.145" v="831" actId="1076"/>
          <ac:picMkLst>
            <pc:docMk/>
            <pc:sldMk cId="455070757" sldId="353"/>
            <ac:picMk id="18" creationId="{0162562C-0F85-AEE8-1332-EE61B3D0059C}"/>
          </ac:picMkLst>
        </pc:picChg>
        <pc:picChg chg="mod">
          <ac:chgData name="Chuong Nguyen Hong (VN)" userId="S::chuong.nguyenh2@homecredit.vn::eeb29848-4028-4170-9f41-e68a41263968" providerId="AD" clId="Web-{31BF7042-E56B-918B-A6B2-DEB24751BEF6}" dt="2023-12-25T06:35:14.363" v="826" actId="1076"/>
          <ac:picMkLst>
            <pc:docMk/>
            <pc:sldMk cId="455070757" sldId="353"/>
            <ac:picMk id="19" creationId="{FA38CDC8-8BF3-6221-4357-FC954430D530}"/>
          </ac:picMkLst>
        </pc:picChg>
      </pc:sldChg>
      <pc:sldChg chg="addSp delSp modSp new">
        <pc:chgData name="Chuong Nguyen Hong (VN)" userId="S::chuong.nguyenh2@homecredit.vn::eeb29848-4028-4170-9f41-e68a41263968" providerId="AD" clId="Web-{31BF7042-E56B-918B-A6B2-DEB24751BEF6}" dt="2023-12-25T06:37:18.913" v="873" actId="1076"/>
        <pc:sldMkLst>
          <pc:docMk/>
          <pc:sldMk cId="3552473595" sldId="354"/>
        </pc:sldMkLst>
        <pc:spChg chg="del">
          <ac:chgData name="Chuong Nguyen Hong (VN)" userId="S::chuong.nguyenh2@homecredit.vn::eeb29848-4028-4170-9f41-e68a41263968" providerId="AD" clId="Web-{31BF7042-E56B-918B-A6B2-DEB24751BEF6}" dt="2023-12-25T06:36:44.959" v="844"/>
          <ac:spMkLst>
            <pc:docMk/>
            <pc:sldMk cId="3552473595" sldId="354"/>
            <ac:spMk id="2" creationId="{F69A16E6-CBA9-7BF7-A230-AF17DCF27391}"/>
          </ac:spMkLst>
        </pc:spChg>
        <pc:spChg chg="del">
          <ac:chgData name="Chuong Nguyen Hong (VN)" userId="S::chuong.nguyenh2@homecredit.vn::eeb29848-4028-4170-9f41-e68a41263968" providerId="AD" clId="Web-{31BF7042-E56B-918B-A6B2-DEB24751BEF6}" dt="2023-12-25T06:36:42.475" v="843"/>
          <ac:spMkLst>
            <pc:docMk/>
            <pc:sldMk cId="3552473595" sldId="354"/>
            <ac:spMk id="3" creationId="{2B35066E-A16E-DD62-2482-5DA62D0F9C54}"/>
          </ac:spMkLst>
        </pc:spChg>
        <pc:spChg chg="add mod">
          <ac:chgData name="Chuong Nguyen Hong (VN)" userId="S::chuong.nguyenh2@homecredit.vn::eeb29848-4028-4170-9f41-e68a41263968" providerId="AD" clId="Web-{31BF7042-E56B-918B-A6B2-DEB24751BEF6}" dt="2023-12-25T06:37:13.538" v="870" actId="14100"/>
          <ac:spMkLst>
            <pc:docMk/>
            <pc:sldMk cId="3552473595" sldId="354"/>
            <ac:spMk id="6" creationId="{C85848C4-7021-CAC3-836E-CE12EC7AF6CC}"/>
          </ac:spMkLst>
        </pc:spChg>
        <pc:picChg chg="add mod">
          <ac:chgData name="Chuong Nguyen Hong (VN)" userId="S::chuong.nguyenh2@homecredit.vn::eeb29848-4028-4170-9f41-e68a41263968" providerId="AD" clId="Web-{31BF7042-E56B-918B-A6B2-DEB24751BEF6}" dt="2023-12-25T06:37:18.913" v="873" actId="1076"/>
          <ac:picMkLst>
            <pc:docMk/>
            <pc:sldMk cId="3552473595" sldId="354"/>
            <ac:picMk id="4" creationId="{865B2343-F073-2F81-E1F4-ED9248DA01ED}"/>
          </ac:picMkLst>
        </pc:picChg>
      </pc:sldChg>
      <pc:sldMasterChg chg="addSp addSldLayout">
        <pc:chgData name="Chuong Nguyen Hong (VN)" userId="S::chuong.nguyenh2@homecredit.vn::eeb29848-4028-4170-9f41-e68a41263968" providerId="AD" clId="Web-{31BF7042-E56B-918B-A6B2-DEB24751BEF6}" dt="2023-12-25T03:34:52.030" v="2" actId="33475"/>
        <pc:sldMasterMkLst>
          <pc:docMk/>
          <pc:sldMasterMk cId="2460954070" sldId="2147483660"/>
        </pc:sldMasterMkLst>
        <pc:spChg chg="add">
          <ac:chgData name="Chuong Nguyen Hong (VN)" userId="S::chuong.nguyenh2@homecredit.vn::eeb29848-4028-4170-9f41-e68a41263968" providerId="AD" clId="Web-{31BF7042-E56B-918B-A6B2-DEB24751BEF6}" dt="2023-12-25T03:34:52.030" v="2" actId="33475"/>
          <ac:spMkLst>
            <pc:docMk/>
            <pc:sldMasterMk cId="2460954070" sldId="2147483660"/>
            <ac:spMk id="8" creationId="{A902DCBB-3E78-F84A-3F7E-6E4A8246FDEF}"/>
          </ac:spMkLst>
        </pc:spChg>
        <pc:sldLayoutChg chg="add">
          <pc:chgData name="Chuong Nguyen Hong (VN)" userId="S::chuong.nguyenh2@homecredit.vn::eeb29848-4028-4170-9f41-e68a41263968" providerId="AD" clId="Web-{31BF7042-E56B-918B-A6B2-DEB24751BEF6}" dt="2023-12-25T03:34:51.296" v="0"/>
          <pc:sldLayoutMkLst>
            <pc:docMk/>
            <pc:sldMasterMk cId="2460954070" sldId="2147483660"/>
            <pc:sldLayoutMk cId="1667500725" sldId="2147483672"/>
          </pc:sldLayoutMkLst>
        </pc:sldLayoutChg>
        <pc:sldLayoutChg chg="add">
          <pc:chgData name="Chuong Nguyen Hong (VN)" userId="S::chuong.nguyenh2@homecredit.vn::eeb29848-4028-4170-9f41-e68a41263968" providerId="AD" clId="Web-{31BF7042-E56B-918B-A6B2-DEB24751BEF6}" dt="2023-12-25T03:34:51.562" v="1"/>
          <pc:sldLayoutMkLst>
            <pc:docMk/>
            <pc:sldMasterMk cId="2460954070" sldId="2147483660"/>
            <pc:sldLayoutMk cId="687540433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A20AC-EF2B-42B6-A52C-1FC6DA5AD650}" type="datetimeFigureOut">
              <a:t>1/1/2024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90616-7B87-499E-9C6E-E5746FB253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3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homecredit.net/country/vn/dataplatforms/pocs/poc_sbv_db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Country / Vietnam / Data Platforms / POCs / POC_SBV_DBT · GitLab (homecredit.net)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EB3A3-1F25-4557-8565-2DBF7C5D0F32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92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Remember to install </a:t>
            </a:r>
            <a:r>
              <a:rPr lang="en-US" dirty="0" err="1">
                <a:ea typeface="Calibri"/>
                <a:cs typeface="Calibri"/>
              </a:rPr>
              <a:t>dbt</a:t>
            </a:r>
            <a:r>
              <a:rPr lang="en-US" dirty="0">
                <a:ea typeface="Calibri"/>
                <a:cs typeface="Calibri"/>
              </a:rPr>
              <a:t> Power User plugin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90616-7B87-499E-9C6E-E5746FB25361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76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_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609600" y="1930387"/>
            <a:ext cx="10972800" cy="4131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>
              <a:buFont typeface="Arial"/>
              <a:buChar char="•"/>
              <a:defRPr strike="noStrike" cap="none" normalizeH="0" baseline="0"/>
            </a:lvl1pPr>
          </a:lstStyle>
          <a:p>
            <a:pPr lvl="0"/>
            <a:r>
              <a:rPr lang="en-US"/>
              <a:t>Text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00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lka červen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erven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7398" y="0"/>
            <a:ext cx="12372731" cy="6959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333636"/>
            <a:ext cx="10363200" cy="861129"/>
          </a:xfrm>
        </p:spPr>
        <p:txBody>
          <a:bodyPr>
            <a:normAutofit/>
          </a:bodyPr>
          <a:lstStyle>
            <a:lvl1pPr algn="l">
              <a:defRPr sz="4267" b="1" i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321757"/>
            <a:ext cx="8534400" cy="685800"/>
          </a:xfrm>
        </p:spPr>
        <p:txBody>
          <a:bodyPr>
            <a:noAutofit/>
          </a:bodyPr>
          <a:lstStyle>
            <a:lvl1pPr marL="0" indent="0" algn="l">
              <a:buNone/>
              <a:defRPr sz="2933" cap="all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1" y="5386918"/>
            <a:ext cx="2004484" cy="512233"/>
          </a:xfrm>
        </p:spPr>
        <p:txBody>
          <a:bodyPr>
            <a:normAutofit/>
          </a:bodyPr>
          <a:lstStyle>
            <a:lvl1pPr>
              <a:defRPr sz="2133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cs-CZ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687540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02DCBB-3E78-F84A-3F7E-6E4A8246FDE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267837" y="6672580"/>
            <a:ext cx="5678488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item's classification is Internal. It was created by and is in property of the Home Credit. Do not distribute outside of the organization.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visualstudio.microsoft.com/visual-cpp-build-tools/" TargetMode="External"/><Relationship Id="rId7" Type="http://schemas.openxmlformats.org/officeDocument/2006/relationships/hyperlink" Target="https://git.homecredit.net/country/vn/dataplatforms/pocs/poc_sbv_db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python.org/downloads/" TargetMode="External"/><Relationship Id="rId5" Type="http://schemas.openxmlformats.org/officeDocument/2006/relationships/hyperlink" Target="https://git-scm.com/downloads" TargetMode="External"/><Relationship Id="rId10" Type="http://schemas.openxmlformats.org/officeDocument/2006/relationships/image" Target="../media/image5.jpeg"/><Relationship Id="rId4" Type="http://schemas.openxmlformats.org/officeDocument/2006/relationships/hyperlink" Target="https://code.visualstudio.com/" TargetMode="Externa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286" y="568071"/>
            <a:ext cx="7039545" cy="737971"/>
          </a:xfrm>
        </p:spPr>
        <p:txBody>
          <a:bodyPr>
            <a:normAutofit fontScale="90000"/>
          </a:bodyPr>
          <a:lstStyle/>
          <a:p>
            <a:r>
              <a:rPr lang="en-US" sz="4250"/>
              <a:t>VNDM2 - Technical Sharing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3436BD4-D126-C1DA-EE97-0DFA0434A343}"/>
              </a:ext>
            </a:extLst>
          </p:cNvPr>
          <p:cNvSpPr txBox="1">
            <a:spLocks/>
          </p:cNvSpPr>
          <p:nvPr/>
        </p:nvSpPr>
        <p:spPr>
          <a:xfrm>
            <a:off x="1405467" y="2683592"/>
            <a:ext cx="6955425" cy="1658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267" b="1" i="0" kern="1200" baseline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200" dirty="0" err="1"/>
              <a:t>Dbt</a:t>
            </a:r>
            <a:r>
              <a:rPr lang="en-US" sz="6200" dirty="0"/>
              <a:t> Implementation</a:t>
            </a:r>
          </a:p>
        </p:txBody>
      </p:sp>
      <p:pic>
        <p:nvPicPr>
          <p:cNvPr id="6" name="Content Placeholder 3" descr="A black and orange logo&#10;&#10;Description automatically generated">
            <a:extLst>
              <a:ext uri="{FF2B5EF4-FFF2-40B4-BE49-F238E27FC236}">
                <a16:creationId xmlns:a16="http://schemas.microsoft.com/office/drawing/2014/main" id="{EB309E5C-5CFA-13E7-E6F6-5A97FA8D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188" y="3385755"/>
            <a:ext cx="1143000" cy="41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B5870-F138-CEB7-F925-E4BD81DAC550}"/>
              </a:ext>
            </a:extLst>
          </p:cNvPr>
          <p:cNvSpPr txBox="1"/>
          <p:nvPr/>
        </p:nvSpPr>
        <p:spPr>
          <a:xfrm>
            <a:off x="7800622" y="5274734"/>
            <a:ext cx="406964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solidFill>
                  <a:srgbClr val="FFFFFF"/>
                </a:solidFill>
              </a:rPr>
              <a:t>Chuong.Nguyen</a:t>
            </a:r>
            <a:r>
              <a:rPr lang="en-US" sz="2400" dirty="0">
                <a:solidFill>
                  <a:srgbClr val="FFFFFF"/>
                </a:solidFill>
                <a:cs typeface="Arial"/>
              </a:rPr>
              <a:t>​</a:t>
            </a:r>
            <a:endParaRPr lang="en-US" dirty="0">
              <a:solidFill>
                <a:srgbClr val="000000"/>
              </a:solidFill>
              <a:cs typeface="Arial"/>
            </a:endParaRPr>
          </a:p>
          <a:p>
            <a:pPr algn="ctr"/>
            <a:endParaRPr lang="en-US" b="1">
              <a:solidFill>
                <a:srgbClr val="FFFFFF"/>
              </a:solidFill>
              <a:cs typeface="Arial"/>
            </a:endParaRPr>
          </a:p>
          <a:p>
            <a:pPr algn="ctr"/>
            <a:r>
              <a:rPr lang="en-US" b="1" dirty="0">
                <a:solidFill>
                  <a:srgbClr val="FFFFFF"/>
                </a:solidFill>
                <a:cs typeface="Arial"/>
              </a:rPr>
              <a:t>Dec-2023</a:t>
            </a:r>
            <a:endParaRPr lang="en-US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3464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4BC5B-4D18-C39B-90A9-B2047B074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FF668DD-256F-157B-4759-FE3D9AB2E9CD}"/>
              </a:ext>
            </a:extLst>
          </p:cNvPr>
          <p:cNvSpPr txBox="1">
            <a:spLocks/>
          </p:cNvSpPr>
          <p:nvPr/>
        </p:nvSpPr>
        <p:spPr>
          <a:xfrm>
            <a:off x="3402792" y="1059363"/>
            <a:ext cx="5178194" cy="7918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err="1">
                <a:solidFill>
                  <a:srgbClr val="C00000"/>
                </a:solidFill>
              </a:rPr>
              <a:t>Dbt</a:t>
            </a:r>
            <a:r>
              <a:rPr lang="en-US" sz="4000" b="1" dirty="0">
                <a:solidFill>
                  <a:srgbClr val="C00000"/>
                </a:solidFill>
              </a:rPr>
              <a:t> Implementation</a:t>
            </a:r>
            <a:endParaRPr lang="en-US" sz="4000" b="1">
              <a:cs typeface="Calibri Light"/>
            </a:endParaRPr>
          </a:p>
        </p:txBody>
      </p:sp>
      <p:pic>
        <p:nvPicPr>
          <p:cNvPr id="2" name="Picture 1" descr="A group of gears on a white background&#10;&#10;Description automatically generated">
            <a:extLst>
              <a:ext uri="{FF2B5EF4-FFF2-40B4-BE49-F238E27FC236}">
                <a16:creationId xmlns:a16="http://schemas.microsoft.com/office/drawing/2014/main" id="{FCE14688-08ED-3714-CC5A-9206C89C4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264" y="2387952"/>
            <a:ext cx="65722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3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9CF29-114F-9A3C-C673-BCD25FBCB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F5046A1-703A-7BCC-7CA6-5BBE8F7261F2}"/>
              </a:ext>
            </a:extLst>
          </p:cNvPr>
          <p:cNvSpPr txBox="1">
            <a:spLocks/>
          </p:cNvSpPr>
          <p:nvPr/>
        </p:nvSpPr>
        <p:spPr>
          <a:xfrm>
            <a:off x="6261628" y="1851683"/>
            <a:ext cx="4623666" cy="10824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C00000"/>
                </a:solidFill>
              </a:rPr>
              <a:t>Dbt</a:t>
            </a:r>
            <a:r>
              <a:rPr lang="en-US" sz="2800" dirty="0">
                <a:solidFill>
                  <a:srgbClr val="C00000"/>
                </a:solidFill>
              </a:rPr>
              <a:t> Project </a:t>
            </a:r>
            <a:br>
              <a:rPr lang="en-US" sz="2800" dirty="0">
                <a:solidFill>
                  <a:srgbClr val="C00000"/>
                </a:solidFill>
              </a:rPr>
            </a:br>
            <a:r>
              <a:rPr lang="en-US" sz="2800" dirty="0">
                <a:solidFill>
                  <a:srgbClr val="C00000"/>
                </a:solidFill>
              </a:rPr>
              <a:t>Directories Structure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13F1E22-83DD-1509-A6CF-A4A52714B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61" y="158464"/>
            <a:ext cx="4383199" cy="635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43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1ADEB-40DA-BFE8-1FB8-590908C61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BCF9240-6E80-CCE9-B8D2-A8B065D14B14}"/>
              </a:ext>
            </a:extLst>
          </p:cNvPr>
          <p:cNvSpPr txBox="1">
            <a:spLocks/>
          </p:cNvSpPr>
          <p:nvPr/>
        </p:nvSpPr>
        <p:spPr>
          <a:xfrm>
            <a:off x="3113515" y="212696"/>
            <a:ext cx="5086471" cy="6225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</a:rPr>
              <a:t>03_#incremental</a:t>
            </a:r>
            <a:r>
              <a:rPr lang="en-US" sz="2800" dirty="0">
                <a:solidFill>
                  <a:srgbClr val="C00000"/>
                </a:solidFill>
              </a:rPr>
              <a:t> / </a:t>
            </a:r>
            <a:r>
              <a:rPr lang="en-US" sz="2800" dirty="0" err="1">
                <a:solidFill>
                  <a:srgbClr val="C00000"/>
                </a:solidFill>
              </a:rPr>
              <a:t>ddl_scripts</a:t>
            </a:r>
            <a:endParaRPr lang="en-US" dirty="0" err="1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85745B7-8C0B-FD8B-2A2C-BB1403B14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743" y="1044222"/>
            <a:ext cx="8212459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06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082C6-1250-9CCC-A7EF-B876DCD5B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B198090-BA24-8C20-35D8-927DB065EB8B}"/>
              </a:ext>
            </a:extLst>
          </p:cNvPr>
          <p:cNvSpPr txBox="1">
            <a:spLocks/>
          </p:cNvSpPr>
          <p:nvPr/>
        </p:nvSpPr>
        <p:spPr>
          <a:xfrm>
            <a:off x="2662340" y="591790"/>
            <a:ext cx="6539916" cy="6225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</a:rPr>
              <a:t>05_repeatable_grants</a:t>
            </a:r>
            <a:endParaRPr lang="en-US" b="1">
              <a:ea typeface="Calibri Light"/>
              <a:cs typeface="Calibri Light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CF2D782-3475-E733-4D71-0693A558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83" y="1832680"/>
            <a:ext cx="10629900" cy="232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30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F4D12-5610-B7F6-4466-82F2E3AD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6D374F-1244-3C8D-35D1-55307D7E6461}"/>
              </a:ext>
            </a:extLst>
          </p:cNvPr>
          <p:cNvSpPr txBox="1">
            <a:spLocks/>
          </p:cNvSpPr>
          <p:nvPr/>
        </p:nvSpPr>
        <p:spPr>
          <a:xfrm>
            <a:off x="2457347" y="417307"/>
            <a:ext cx="6539916" cy="6225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</a:rPr>
              <a:t>doc</a:t>
            </a:r>
            <a:endParaRPr lang="en-US" b="1" dirty="0" err="1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821DA99-7A54-1AF0-8336-34832F698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56" y="1194960"/>
            <a:ext cx="11168945" cy="49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28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CD1C8-8F92-9814-97DA-98D1C3EB7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061F9C3-557C-30B9-8EE7-882AFB88ADFA}"/>
              </a:ext>
            </a:extLst>
          </p:cNvPr>
          <p:cNvSpPr txBox="1">
            <a:spLocks/>
          </p:cNvSpPr>
          <p:nvPr/>
        </p:nvSpPr>
        <p:spPr>
          <a:xfrm>
            <a:off x="2238626" y="452585"/>
            <a:ext cx="6539916" cy="6225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</a:rPr>
              <a:t>legacy</a:t>
            </a:r>
            <a:endParaRPr lang="en-US" b="1" dirty="0" err="1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80E567A-B70F-2DD5-866C-61B045EDE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1" y="1685754"/>
            <a:ext cx="1991241" cy="3102062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9DE22DD-1841-D813-D96F-70CFE97EA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46" y="1236664"/>
            <a:ext cx="9782433" cy="42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5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9A5E6-D785-5F6A-4945-179574510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3EDD2C-C037-BEFA-8D26-EC6BFDC4CE9C}"/>
              </a:ext>
            </a:extLst>
          </p:cNvPr>
          <p:cNvSpPr txBox="1">
            <a:spLocks/>
          </p:cNvSpPr>
          <p:nvPr/>
        </p:nvSpPr>
        <p:spPr>
          <a:xfrm>
            <a:off x="231987" y="315669"/>
            <a:ext cx="1784472" cy="6225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</a:rPr>
              <a:t>macros</a:t>
            </a:r>
            <a:endParaRPr lang="en-US" dirty="0" err="1"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422F878-3C66-49B8-E7CD-514F67A5B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184" y="98778"/>
            <a:ext cx="6481022" cy="65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49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ED651-F53A-28DB-88CF-5606450FB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99A3BF-318A-D878-D9F5-5F40D077648B}"/>
              </a:ext>
            </a:extLst>
          </p:cNvPr>
          <p:cNvSpPr txBox="1">
            <a:spLocks/>
          </p:cNvSpPr>
          <p:nvPr/>
        </p:nvSpPr>
        <p:spPr>
          <a:xfrm>
            <a:off x="368903" y="318530"/>
            <a:ext cx="1241194" cy="6225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</a:rPr>
              <a:t>macros</a:t>
            </a:r>
            <a:endParaRPr lang="en-US" dirty="0"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9379098-8731-1962-24C7-7CC85939F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237" y="289277"/>
            <a:ext cx="7195413" cy="62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35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F1B4F0-24A1-1E41-0577-9C521C51E0CB}"/>
              </a:ext>
            </a:extLst>
          </p:cNvPr>
          <p:cNvSpPr txBox="1">
            <a:spLocks/>
          </p:cNvSpPr>
          <p:nvPr/>
        </p:nvSpPr>
        <p:spPr>
          <a:xfrm>
            <a:off x="402082" y="379550"/>
            <a:ext cx="2123139" cy="5872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C00000"/>
                </a:solidFill>
              </a:rPr>
              <a:t>source</a:t>
            </a:r>
            <a:endParaRPr lang="en-US" dirty="0"/>
          </a:p>
        </p:txBody>
      </p:sp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E3D44757-9485-7D79-BF9C-80CC90265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59" y="1790485"/>
            <a:ext cx="4423377" cy="1320543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664BE1E-1D73-3CEA-C81F-984ECA933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004" y="1142142"/>
            <a:ext cx="5690801" cy="4312852"/>
          </a:xfrm>
          <a:prstGeom prst="rect">
            <a:avLst/>
          </a:prstGeo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F0D0FDB-6743-704A-76CD-82C196D4B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38" y="4168174"/>
            <a:ext cx="5907990" cy="126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47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22153-218A-C6A1-F06A-E6BF51BD4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20149D-B804-F8C9-F6EF-B6C1A8A4401F}"/>
              </a:ext>
            </a:extLst>
          </p:cNvPr>
          <p:cNvSpPr txBox="1">
            <a:spLocks/>
          </p:cNvSpPr>
          <p:nvPr/>
        </p:nvSpPr>
        <p:spPr>
          <a:xfrm>
            <a:off x="277181" y="1179307"/>
            <a:ext cx="3195584" cy="6225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  <a:ea typeface="Calibri Light"/>
                <a:cs typeface="Calibri Light"/>
              </a:rPr>
              <a:t>Intermediate</a:t>
            </a:r>
            <a:r>
              <a:rPr lang="en-US" sz="2800" dirty="0">
                <a:solidFill>
                  <a:srgbClr val="C00000"/>
                </a:solidFill>
                <a:ea typeface="Calibri Light"/>
                <a:cs typeface="Calibri Light"/>
              </a:rPr>
              <a:t> – map / diff / temporary</a:t>
            </a:r>
            <a:endParaRPr lang="en-US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9F40E4D-F749-1211-9096-8784BD195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716" y="317500"/>
            <a:ext cx="7974290" cy="603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1477651"/>
            <a:ext cx="3756774" cy="4575659"/>
          </a:xfrm>
        </p:spPr>
        <p:txBody>
          <a:bodyPr vert="horz" lIns="228600" tIns="228600" rIns="228600" bIns="228600" rtlCol="0" anchor="t">
            <a:normAutofit/>
          </a:bodyPr>
          <a:lstStyle/>
          <a:p>
            <a:pPr algn="l"/>
            <a:r>
              <a:rPr lang="en-US" sz="540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6709" y="772024"/>
            <a:ext cx="5332843" cy="4073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Calibri"/>
              <a:buChar char="-"/>
            </a:pPr>
            <a:r>
              <a:rPr lang="en-US" dirty="0">
                <a:ea typeface="+mn-lt"/>
                <a:cs typeface="+mn-lt"/>
              </a:rPr>
              <a:t>Recap 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686435" lvl="1" indent="-45720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Install and configure </a:t>
            </a:r>
          </a:p>
          <a:p>
            <a:pPr marL="686435" lvl="1" indent="-45720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Model,  materialization </a:t>
            </a:r>
          </a:p>
          <a:p>
            <a:pPr marL="686435" lvl="1" indent="-45720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Directory structure 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457200" indent="-457200">
              <a:buFont typeface="Calibri"/>
              <a:buChar char="-"/>
            </a:pPr>
            <a:r>
              <a:rPr lang="en-US" dirty="0">
                <a:ea typeface="+mn-lt"/>
                <a:cs typeface="+mn-lt"/>
              </a:rPr>
              <a:t>Implementation 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686435" lvl="1" indent="-45720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From </a:t>
            </a:r>
            <a:r>
              <a:rPr lang="en-US" dirty="0" err="1">
                <a:ea typeface="+mn-lt"/>
                <a:cs typeface="+mn-lt"/>
              </a:rPr>
              <a:t>plsql</a:t>
            </a:r>
            <a:r>
              <a:rPr lang="en-US" dirty="0">
                <a:ea typeface="+mn-lt"/>
                <a:cs typeface="+mn-lt"/>
              </a:rPr>
              <a:t> to </a:t>
            </a:r>
            <a:r>
              <a:rPr lang="en-US" dirty="0" err="1">
                <a:ea typeface="+mn-lt"/>
                <a:cs typeface="+mn-lt"/>
              </a:rPr>
              <a:t>dbt</a:t>
            </a:r>
            <a:r>
              <a:rPr lang="en-US" dirty="0">
                <a:ea typeface="+mn-lt"/>
                <a:cs typeface="+mn-lt"/>
              </a:rPr>
              <a:t> model </a:t>
            </a:r>
          </a:p>
          <a:p>
            <a:pPr marL="686435" lvl="1" indent="-45720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Build </a:t>
            </a:r>
          </a:p>
          <a:p>
            <a:pPr marL="686435" lvl="1" indent="-457200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Debug and logging 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4170" indent="-456565">
              <a:lnSpc>
                <a:spcPct val="110000"/>
              </a:lnSpc>
              <a:spcAft>
                <a:spcPts val="600"/>
              </a:spcAft>
              <a:buFont typeface="Calibri"/>
              <a:buChar char="-"/>
            </a:pPr>
            <a:endParaRPr lang="en-US" b="1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6" name="Picture 5" descr="A red sign with white text&#10;&#10;Description automatically generated">
            <a:extLst>
              <a:ext uri="{FF2B5EF4-FFF2-40B4-BE49-F238E27FC236}">
                <a16:creationId xmlns:a16="http://schemas.microsoft.com/office/drawing/2014/main" id="{677FA681-23AB-5AD9-940D-699B6E623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39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C6360-009B-9BB4-B40C-94474663A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69A6BCD-69A1-57FB-0B74-CB63AA5F4DCD}"/>
              </a:ext>
            </a:extLst>
          </p:cNvPr>
          <p:cNvSpPr txBox="1">
            <a:spLocks/>
          </p:cNvSpPr>
          <p:nvPr/>
        </p:nvSpPr>
        <p:spPr>
          <a:xfrm>
            <a:off x="277181" y="1179307"/>
            <a:ext cx="2969806" cy="6225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  <a:ea typeface="Calibri Light"/>
                <a:cs typeface="Calibri Light"/>
              </a:rPr>
              <a:t>Intermediate</a:t>
            </a:r>
            <a:r>
              <a:rPr lang="en-US" sz="2800" dirty="0">
                <a:solidFill>
                  <a:srgbClr val="C00000"/>
                </a:solidFill>
                <a:ea typeface="Calibri Light"/>
                <a:cs typeface="Calibri Light"/>
              </a:rPr>
              <a:t> – map / diff / temporary</a:t>
            </a:r>
            <a:endParaRPr lang="en-US" dirty="0"/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152A90-13D0-73EF-A189-DD213C160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040" y="148167"/>
            <a:ext cx="7233197" cy="646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02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67ABC-EED4-69DE-320F-E442B4AD0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D0302EF-CEC0-52E9-8005-DB13183311F2}"/>
              </a:ext>
            </a:extLst>
          </p:cNvPr>
          <p:cNvSpPr txBox="1">
            <a:spLocks/>
          </p:cNvSpPr>
          <p:nvPr/>
        </p:nvSpPr>
        <p:spPr>
          <a:xfrm>
            <a:off x="390069" y="1214585"/>
            <a:ext cx="2172527" cy="693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</a:rPr>
              <a:t>data mart</a:t>
            </a:r>
            <a:r>
              <a:rPr lang="en-US" sz="2800" dirty="0">
                <a:solidFill>
                  <a:srgbClr val="C00000"/>
                </a:solidFill>
              </a:rPr>
              <a:t> – </a:t>
            </a:r>
            <a:r>
              <a:rPr lang="en-US" sz="2800" dirty="0" err="1">
                <a:solidFill>
                  <a:srgbClr val="C00000"/>
                </a:solidFill>
              </a:rPr>
              <a:t>ldm_sbv</a:t>
            </a:r>
            <a:endParaRPr lang="en-US" dirty="0" err="1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4E3353-C061-0A6F-410B-2DE16CEA3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515" y="183444"/>
            <a:ext cx="6319581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5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22C37-2A79-8D76-BB04-AACD60E28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81177F5-0F44-45B2-4EC3-9EF4D04C071C}"/>
              </a:ext>
            </a:extLst>
          </p:cNvPr>
          <p:cNvSpPr txBox="1">
            <a:spLocks/>
          </p:cNvSpPr>
          <p:nvPr/>
        </p:nvSpPr>
        <p:spPr>
          <a:xfrm>
            <a:off x="6394347" y="734807"/>
            <a:ext cx="3407249" cy="551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</a:rPr>
              <a:t>data mart</a:t>
            </a:r>
            <a:r>
              <a:rPr lang="en-US" sz="2800" dirty="0">
                <a:solidFill>
                  <a:srgbClr val="C00000"/>
                </a:solidFill>
              </a:rPr>
              <a:t> – schema</a:t>
            </a:r>
            <a:endParaRPr lang="en-US" dirty="0" err="1"/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DE1FB17-4F7D-C05E-F9B9-684751F21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09" y="444502"/>
            <a:ext cx="5406635" cy="5870221"/>
          </a:xfrm>
          <a:prstGeom prst="rect">
            <a:avLst/>
          </a:prstGeom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2B132BE-C2BA-A9A7-0402-C49DD5B05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523" y="1906411"/>
            <a:ext cx="4815064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DC5B8-5EA5-096E-0CBD-354A75E26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FC5EB5E-D787-F59B-8C3A-30F66A8F81EC}"/>
              </a:ext>
            </a:extLst>
          </p:cNvPr>
          <p:cNvSpPr txBox="1">
            <a:spLocks/>
          </p:cNvSpPr>
          <p:nvPr/>
        </p:nvSpPr>
        <p:spPr>
          <a:xfrm>
            <a:off x="192514" y="170363"/>
            <a:ext cx="2123139" cy="5872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</a:rPr>
              <a:t>output</a:t>
            </a:r>
            <a:r>
              <a:rPr lang="en-US" sz="2800" dirty="0">
                <a:solidFill>
                  <a:srgbClr val="C00000"/>
                </a:solidFill>
              </a:rPr>
              <a:t> data </a:t>
            </a:r>
            <a:endParaRPr lang="en-US" dirty="0" err="1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6470209-D96D-8626-C2B5-3D508063A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367" y="211666"/>
            <a:ext cx="7274711" cy="61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25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65B2343-F073-2F81-E1F4-ED9248DA0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778" y="1413719"/>
            <a:ext cx="10082389" cy="46161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85848C4-7021-CAC3-836E-CE12EC7AF6CC}"/>
              </a:ext>
            </a:extLst>
          </p:cNvPr>
          <p:cNvSpPr txBox="1">
            <a:spLocks/>
          </p:cNvSpPr>
          <p:nvPr/>
        </p:nvSpPr>
        <p:spPr>
          <a:xfrm>
            <a:off x="4277681" y="339696"/>
            <a:ext cx="2264250" cy="5872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  <a:cs typeface="Calibri Light"/>
              </a:rPr>
              <a:t>Data linage</a:t>
            </a:r>
          </a:p>
        </p:txBody>
      </p:sp>
    </p:spTree>
    <p:extLst>
      <p:ext uri="{BB962C8B-B14F-4D97-AF65-F5344CB8AC3E}">
        <p14:creationId xmlns:p14="http://schemas.microsoft.com/office/powerpoint/2010/main" val="3552473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1DA170E-3970-E862-B6E5-E9EBF9D6F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24" y="740834"/>
            <a:ext cx="7014797" cy="57573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FB82A5-DD8B-7E59-5D8D-231875D663F9}"/>
              </a:ext>
            </a:extLst>
          </p:cNvPr>
          <p:cNvSpPr txBox="1">
            <a:spLocks/>
          </p:cNvSpPr>
          <p:nvPr/>
        </p:nvSpPr>
        <p:spPr>
          <a:xfrm>
            <a:off x="735791" y="925307"/>
            <a:ext cx="2123139" cy="5872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C00000"/>
                </a:solidFill>
                <a:cs typeface="Calibri"/>
              </a:rPr>
              <a:t>Git repo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C48E8-2154-9902-AFFC-0C7C400D6B14}"/>
              </a:ext>
            </a:extLst>
          </p:cNvPr>
          <p:cNvSpPr txBox="1"/>
          <p:nvPr/>
        </p:nvSpPr>
        <p:spPr>
          <a:xfrm>
            <a:off x="3548944" y="204610"/>
            <a:ext cx="71176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https://git.homecredit.net/country/vn/dataplatforms/pocs/poc_sbv_dbt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383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4C600-6F90-D6CE-2651-51312D25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83E04FF-1F6C-AAFE-C779-13FA5C8AC1CF}"/>
              </a:ext>
            </a:extLst>
          </p:cNvPr>
          <p:cNvSpPr txBox="1">
            <a:spLocks/>
          </p:cNvSpPr>
          <p:nvPr/>
        </p:nvSpPr>
        <p:spPr>
          <a:xfrm>
            <a:off x="4644569" y="290307"/>
            <a:ext cx="2123139" cy="5872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C00000"/>
                </a:solidFill>
              </a:rPr>
              <a:t>Debug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EA4C2-D94A-B7C2-D04D-905BEA3FA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486" y="1434103"/>
            <a:ext cx="4014789" cy="38361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Calibri"/>
              <a:buChar char="-"/>
            </a:pPr>
            <a:r>
              <a:rPr lang="en-US" sz="2400" dirty="0">
                <a:solidFill>
                  <a:srgbClr val="C00000"/>
                </a:solidFill>
                <a:ea typeface="+mn-lt"/>
                <a:cs typeface="+mn-lt"/>
              </a:rPr>
              <a:t>Compile error auto detect </a:t>
            </a:r>
            <a:br>
              <a:rPr lang="en-US" sz="2400" dirty="0">
                <a:solidFill>
                  <a:srgbClr val="C00000"/>
                </a:solidFill>
                <a:ea typeface="+mn-lt"/>
                <a:cs typeface="+mn-lt"/>
              </a:rPr>
            </a:br>
            <a:endParaRPr lang="en-US" sz="2400" dirty="0">
              <a:solidFill>
                <a:srgbClr val="C00000"/>
              </a:solidFill>
              <a:ea typeface="+mn-lt"/>
              <a:cs typeface="+mn-lt"/>
            </a:endParaRPr>
          </a:p>
          <a:p>
            <a:pPr marL="457200" indent="-457200">
              <a:buFont typeface="Calibri"/>
              <a:buChar char="-"/>
            </a:pPr>
            <a:r>
              <a:rPr lang="en-US" sz="2400" dirty="0">
                <a:ea typeface="+mn-lt"/>
                <a:cs typeface="+mn-lt"/>
              </a:rPr>
              <a:t>Dbt.log </a:t>
            </a:r>
            <a:br>
              <a:rPr lang="en-US" sz="2400" dirty="0">
                <a:ea typeface="+mn-lt"/>
                <a:cs typeface="+mn-lt"/>
              </a:rPr>
            </a:br>
            <a:endParaRPr lang="en-US" sz="2400" dirty="0">
              <a:ea typeface="+mn-lt"/>
              <a:cs typeface="+mn-lt"/>
            </a:endParaRPr>
          </a:p>
          <a:p>
            <a:pPr marL="457200" indent="-457200">
              <a:buFont typeface="Calibri"/>
              <a:buChar char="-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Target</a:t>
            </a:r>
            <a:br>
              <a:rPr lang="en-US" sz="2400" dirty="0">
                <a:ea typeface="Calibri" panose="020F0502020204030204"/>
                <a:cs typeface="Calibri" panose="020F0502020204030204"/>
              </a:rPr>
            </a:b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914400" lvl="1" indent="-457200">
              <a:buFont typeface="Courier New"/>
              <a:buChar char="o"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Compiled</a:t>
            </a:r>
            <a:br>
              <a:rPr lang="en-US" sz="2000" dirty="0">
                <a:ea typeface="Calibri" panose="020F0502020204030204"/>
                <a:cs typeface="Calibri" panose="020F0502020204030204"/>
              </a:rPr>
            </a:br>
            <a:endParaRPr lang="en-US"/>
          </a:p>
          <a:p>
            <a:pPr marL="914400" lvl="1" indent="-457200">
              <a:buFont typeface="Courier New"/>
              <a:buChar char="o"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Run </a:t>
            </a:r>
            <a:endParaRPr lang="en-US"/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366CF0CC-3F00-E4C8-FA8B-FDBAA8CBB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102" y="1298361"/>
            <a:ext cx="3670987" cy="1302523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23A5872-6A63-592B-1110-8151CC178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418" y="2942625"/>
            <a:ext cx="6343650" cy="288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08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ECE03-F0D8-CE50-0A53-479AF717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3981013-4F8A-FDBB-E067-1FFB04C863A6}"/>
              </a:ext>
            </a:extLst>
          </p:cNvPr>
          <p:cNvSpPr txBox="1">
            <a:spLocks/>
          </p:cNvSpPr>
          <p:nvPr/>
        </p:nvSpPr>
        <p:spPr>
          <a:xfrm>
            <a:off x="432402" y="382029"/>
            <a:ext cx="2123139" cy="5872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C00000"/>
                </a:solidFill>
              </a:rPr>
              <a:t>Dbt.log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487AE50-E58A-9ECF-3D03-9DE3634D0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97" y="3822464"/>
            <a:ext cx="11611347" cy="2718536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60236A0-7C79-6234-A523-0A2D55944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012" y="346992"/>
            <a:ext cx="8274070" cy="32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68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FE767-0741-FF1A-8AC6-202BBE833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DECB367-F7EE-2A92-76B4-4841DEA4C476}"/>
              </a:ext>
            </a:extLst>
          </p:cNvPr>
          <p:cNvSpPr txBox="1">
            <a:spLocks/>
          </p:cNvSpPr>
          <p:nvPr/>
        </p:nvSpPr>
        <p:spPr>
          <a:xfrm>
            <a:off x="4644569" y="290307"/>
            <a:ext cx="2687583" cy="6860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C00000"/>
                </a:solidFill>
              </a:rPr>
              <a:t>target/compiled</a:t>
            </a:r>
            <a:endParaRPr lang="en-US" dirty="0"/>
          </a:p>
        </p:txBody>
      </p:sp>
      <p:pic>
        <p:nvPicPr>
          <p:cNvPr id="6" name="Content Placeholder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57DEC2B-69CC-CFE7-B68C-B3F374FBF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105" y="1515181"/>
            <a:ext cx="9312677" cy="4351338"/>
          </a:xfrm>
        </p:spPr>
      </p:pic>
    </p:spTree>
    <p:extLst>
      <p:ext uri="{BB962C8B-B14F-4D97-AF65-F5344CB8AC3E}">
        <p14:creationId xmlns:p14="http://schemas.microsoft.com/office/powerpoint/2010/main" val="4271534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C7D8-8F5F-B644-CFAA-8E706CAE5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0F68798-53E2-7C05-5791-E2FEFD39AAF2}"/>
              </a:ext>
            </a:extLst>
          </p:cNvPr>
          <p:cNvSpPr txBox="1">
            <a:spLocks/>
          </p:cNvSpPr>
          <p:nvPr/>
        </p:nvSpPr>
        <p:spPr>
          <a:xfrm>
            <a:off x="4644569" y="290307"/>
            <a:ext cx="2123139" cy="5872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C00000"/>
                </a:solidFill>
              </a:rPr>
              <a:t>target/run</a:t>
            </a:r>
            <a:endParaRPr lang="en-US" dirty="0"/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E2AF326-D4B0-03D5-E15B-9A4A89813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103" y="1479903"/>
            <a:ext cx="8579015" cy="4351338"/>
          </a:xfrm>
        </p:spPr>
      </p:pic>
    </p:spTree>
    <p:extLst>
      <p:ext uri="{BB962C8B-B14F-4D97-AF65-F5344CB8AC3E}">
        <p14:creationId xmlns:p14="http://schemas.microsoft.com/office/powerpoint/2010/main" val="235525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903" y="297363"/>
            <a:ext cx="6539916" cy="622519"/>
          </a:xfrm>
        </p:spPr>
        <p:txBody>
          <a:bodyPr>
            <a:normAutofit/>
          </a:bodyPr>
          <a:lstStyle/>
          <a:p>
            <a:r>
              <a:rPr lang="en-US" sz="2800" err="1">
                <a:solidFill>
                  <a:srgbClr val="C00000"/>
                </a:solidFill>
              </a:rPr>
              <a:t>Dbt</a:t>
            </a:r>
            <a:r>
              <a:rPr lang="en-US" sz="2800" dirty="0">
                <a:solidFill>
                  <a:srgbClr val="C00000"/>
                </a:solidFill>
              </a:rPr>
              <a:t> Installation Check list for Windows</a:t>
            </a:r>
            <a:endParaRPr lang="en-US" sz="2800">
              <a:solidFill>
                <a:srgbClr val="C00000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226" y="1115186"/>
            <a:ext cx="8235362" cy="53821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6565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Microsoft Visual C++ : </a:t>
            </a:r>
            <a:r>
              <a:rPr lang="en-US" sz="1500" dirty="0">
                <a:solidFill>
                  <a:srgbClr val="FC5A1A"/>
                </a:solidFill>
                <a:latin typeface="Calibri"/>
                <a:ea typeface="Calibri"/>
                <a:cs typeface="Arial"/>
                <a:hlinkClick r:id="rId3"/>
              </a:rPr>
              <a:t>https://visualstudio.microsoft.com/visual-cpp-build-tools/</a:t>
            </a:r>
            <a:endParaRPr lang="en-US" sz="1500">
              <a:solidFill>
                <a:schemeClr val="tx2"/>
              </a:solidFill>
              <a:latin typeface="Calibri"/>
              <a:ea typeface="Calibri"/>
              <a:cs typeface="Arial"/>
            </a:endParaRPr>
          </a:p>
          <a:p>
            <a:pPr lvl="1" indent="-457200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Download </a:t>
            </a:r>
            <a:r>
              <a:rPr lang="en-US" sz="1500" err="1">
                <a:solidFill>
                  <a:schemeClr val="tx2"/>
                </a:solidFill>
                <a:latin typeface="Calibri"/>
                <a:ea typeface="Calibri"/>
                <a:cs typeface="Arial"/>
              </a:rPr>
              <a:t>buildtool</a:t>
            </a:r>
            <a:r>
              <a:rPr lang="en-US" sz="1500" dirty="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 -&gt; Run file -&gt; Chose Desktop development with C++</a:t>
            </a:r>
            <a:br>
              <a:rPr lang="en-US" sz="1500" dirty="0">
                <a:cs typeface="Arial"/>
              </a:rPr>
            </a:br>
            <a:endParaRPr lang="en-US" sz="1500">
              <a:solidFill>
                <a:schemeClr val="tx2"/>
              </a:solidFill>
              <a:latin typeface="Calibri"/>
              <a:ea typeface="Calibri"/>
              <a:cs typeface="Arial"/>
            </a:endParaRPr>
          </a:p>
          <a:p>
            <a:pPr marL="344170" indent="-456565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500" err="1">
                <a:solidFill>
                  <a:schemeClr val="tx2"/>
                </a:solidFill>
                <a:latin typeface="Calibri"/>
                <a:ea typeface="Calibri"/>
                <a:cs typeface="Arial"/>
              </a:rPr>
              <a:t>VSCode</a:t>
            </a:r>
            <a:r>
              <a:rPr lang="en-US" sz="1500" dirty="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 : </a:t>
            </a:r>
            <a:r>
              <a:rPr lang="en-US" sz="1500" dirty="0">
                <a:solidFill>
                  <a:srgbClr val="FC5A1A"/>
                </a:solidFill>
                <a:latin typeface="Calibri"/>
                <a:ea typeface="Calibri"/>
                <a:cs typeface="Arial"/>
                <a:hlinkClick r:id="rId4"/>
              </a:rPr>
              <a:t>Visual Studio Code - Code Editing. Redefined</a:t>
            </a:r>
            <a:endParaRPr lang="en-US" sz="1500">
              <a:solidFill>
                <a:srgbClr val="44546A"/>
              </a:solidFill>
              <a:latin typeface="Calibri"/>
              <a:ea typeface="Calibri"/>
              <a:cs typeface="Arial"/>
            </a:endParaRPr>
          </a:p>
          <a:p>
            <a:pPr marL="573405" lvl="1" indent="-456565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Make sure </a:t>
            </a:r>
            <a:r>
              <a:rPr lang="en-US" sz="1500" dirty="0" err="1">
                <a:solidFill>
                  <a:schemeClr val="tx2"/>
                </a:solidFill>
                <a:latin typeface="Calibri"/>
                <a:ea typeface="Calibri"/>
                <a:cs typeface="Arial"/>
              </a:rPr>
              <a:t>VSCode</a:t>
            </a:r>
            <a:r>
              <a:rPr lang="en-US" sz="1500" dirty="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 have </a:t>
            </a:r>
            <a:r>
              <a:rPr lang="en-US" sz="1500" dirty="0" err="1">
                <a:solidFill>
                  <a:schemeClr val="tx2"/>
                </a:solidFill>
                <a:latin typeface="Calibri"/>
                <a:ea typeface="Calibri"/>
                <a:cs typeface="Arial"/>
              </a:rPr>
              <a:t>dbt</a:t>
            </a:r>
            <a:r>
              <a:rPr lang="en-US" sz="1500" dirty="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 and </a:t>
            </a:r>
            <a:r>
              <a:rPr lang="en-US" sz="1500" dirty="0" err="1">
                <a:solidFill>
                  <a:schemeClr val="tx2"/>
                </a:solidFill>
                <a:latin typeface="Calibri"/>
                <a:ea typeface="Calibri"/>
                <a:cs typeface="Arial"/>
              </a:rPr>
              <a:t>Cmake</a:t>
            </a:r>
            <a:r>
              <a:rPr lang="en-US" sz="1500" dirty="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 extension</a:t>
            </a:r>
            <a:br>
              <a:rPr lang="en-US" sz="1100" dirty="0">
                <a:cs typeface="Arial"/>
              </a:rPr>
            </a:br>
            <a:endParaRPr lang="en-US" sz="1100">
              <a:solidFill>
                <a:schemeClr val="tx2"/>
              </a:solidFill>
              <a:latin typeface="Calibri"/>
              <a:ea typeface="Calibri"/>
              <a:cs typeface="Arial"/>
            </a:endParaRPr>
          </a:p>
          <a:p>
            <a:pPr marL="344170" indent="-456565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Git : </a:t>
            </a:r>
            <a:r>
              <a:rPr lang="en-US" sz="1500" dirty="0">
                <a:solidFill>
                  <a:schemeClr val="tx2"/>
                </a:solidFill>
                <a:latin typeface="Calibri"/>
                <a:ea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- Downloads (git-scm.com)</a:t>
            </a:r>
            <a:br>
              <a:rPr lang="en-US" sz="1500" dirty="0">
                <a:cs typeface="Arial"/>
              </a:rPr>
            </a:br>
            <a:endParaRPr lang="en-US" sz="1500">
              <a:solidFill>
                <a:schemeClr val="tx2"/>
              </a:solidFill>
              <a:latin typeface="Calibri"/>
              <a:ea typeface="Calibri"/>
              <a:cs typeface="Arial"/>
            </a:endParaRPr>
          </a:p>
          <a:p>
            <a:pPr marL="344170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Python : </a:t>
            </a:r>
            <a:r>
              <a:rPr lang="en-US" sz="1500" dirty="0">
                <a:solidFill>
                  <a:srgbClr val="FC5A1A"/>
                </a:solidFill>
                <a:latin typeface="Calibri"/>
                <a:ea typeface="Calibri"/>
                <a:cs typeface="Arial"/>
                <a:hlinkClick r:id="rId6"/>
              </a:rPr>
              <a:t>Download Python | Python.org</a:t>
            </a:r>
            <a:br>
              <a:rPr lang="en-US" sz="1500" dirty="0">
                <a:cs typeface="Arial"/>
              </a:rPr>
            </a:br>
            <a:endParaRPr lang="en-US" sz="1500" dirty="0">
              <a:solidFill>
                <a:srgbClr val="FC5A1A"/>
              </a:solidFill>
              <a:latin typeface="Calibri"/>
              <a:ea typeface="Calibri"/>
              <a:cs typeface="Arial"/>
            </a:endParaRPr>
          </a:p>
          <a:p>
            <a:pPr marL="344170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Update Pip :  python.exe -m pip install --upgrade pip</a:t>
            </a:r>
            <a:br>
              <a:rPr lang="en-US" sz="1500" dirty="0">
                <a:cs typeface="Arial"/>
              </a:rPr>
            </a:br>
            <a:endParaRPr lang="en-US" sz="1500">
              <a:solidFill>
                <a:schemeClr val="tx2"/>
              </a:solidFill>
              <a:latin typeface="Calibri"/>
              <a:ea typeface="Calibri"/>
              <a:cs typeface="Arial"/>
            </a:endParaRPr>
          </a:p>
          <a:p>
            <a:pPr marL="344170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Install Python Virtual Env</a:t>
            </a:r>
            <a:endParaRPr lang="en-US" sz="1500">
              <a:solidFill>
                <a:schemeClr val="tx2"/>
              </a:solidFill>
              <a:latin typeface="Calibri"/>
              <a:ea typeface="Calibri"/>
              <a:cs typeface="Arial"/>
            </a:endParaRPr>
          </a:p>
          <a:p>
            <a:pPr marL="344170" indent="-456565">
              <a:spcBef>
                <a:spcPts val="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FC5A1A"/>
              </a:solidFill>
              <a:latin typeface="Calibri"/>
              <a:ea typeface="Calibri"/>
              <a:cs typeface="Arial"/>
            </a:endParaRPr>
          </a:p>
          <a:p>
            <a:pPr marL="344170" indent="-456565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Install </a:t>
            </a:r>
            <a:r>
              <a:rPr lang="en-US" sz="1500" err="1">
                <a:solidFill>
                  <a:schemeClr val="tx2"/>
                </a:solidFill>
                <a:latin typeface="Calibri"/>
                <a:ea typeface="Calibri"/>
                <a:cs typeface="Arial"/>
              </a:rPr>
              <a:t>dbt</a:t>
            </a:r>
            <a:r>
              <a:rPr lang="en-US" sz="1500" dirty="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-core and adaptor (Oracle, </a:t>
            </a:r>
            <a:r>
              <a:rPr lang="en-US" sz="1500" err="1">
                <a:solidFill>
                  <a:schemeClr val="tx2"/>
                </a:solidFill>
                <a:latin typeface="Calibri"/>
                <a:ea typeface="Calibri"/>
                <a:cs typeface="Arial"/>
              </a:rPr>
              <a:t>Bigquery</a:t>
            </a:r>
            <a:r>
              <a:rPr lang="en-US" sz="1500" dirty="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, </a:t>
            </a:r>
            <a:r>
              <a:rPr lang="en-US" sz="1500" err="1">
                <a:solidFill>
                  <a:schemeClr val="tx2"/>
                </a:solidFill>
                <a:latin typeface="Calibri"/>
                <a:ea typeface="Calibri"/>
                <a:cs typeface="Arial"/>
              </a:rPr>
              <a:t>DataBrick</a:t>
            </a:r>
            <a:r>
              <a:rPr lang="en-US" sz="1500" dirty="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 …)</a:t>
            </a:r>
            <a:br>
              <a:rPr lang="en-US" sz="1500" dirty="0">
                <a:ea typeface="+mn-lt"/>
                <a:cs typeface="Arial"/>
              </a:rPr>
            </a:br>
            <a:endParaRPr lang="en-US" sz="1500">
              <a:solidFill>
                <a:schemeClr val="tx2"/>
              </a:solidFill>
              <a:latin typeface="Calibri"/>
              <a:ea typeface="Calibri"/>
              <a:cs typeface="Arial"/>
            </a:endParaRPr>
          </a:p>
          <a:p>
            <a:pPr marL="344170" indent="-456565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Project directories </a:t>
            </a:r>
            <a:r>
              <a:rPr lang="en-US" sz="1400" dirty="0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: </a:t>
            </a:r>
            <a:r>
              <a:rPr lang="en-US" sz="1400" dirty="0">
                <a:solidFill>
                  <a:schemeClr val="tx2"/>
                </a:solidFill>
                <a:latin typeface="Calibri"/>
                <a:ea typeface="Calibri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https://git.homecredit.net/country/vn/dataplatforms/pocs/poc_sbv_dbt</a:t>
            </a:r>
            <a:br>
              <a:rPr lang="en-US" sz="1400" dirty="0">
                <a:ea typeface="+mn-lt"/>
                <a:cs typeface="+mn-lt"/>
              </a:rPr>
            </a:br>
            <a:endParaRPr lang="en-US" sz="1500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  <a:p>
            <a:pPr marL="344170" indent="-456565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Configure connection (</a:t>
            </a:r>
            <a:r>
              <a:rPr lang="en-US" sz="1500" err="1">
                <a:solidFill>
                  <a:schemeClr val="tx2"/>
                </a:solidFill>
                <a:latin typeface="Calibri"/>
                <a:ea typeface="Calibri"/>
                <a:cs typeface="Arial"/>
              </a:rPr>
              <a:t>profiles.yml</a:t>
            </a:r>
            <a:r>
              <a:rPr lang="en-US" sz="1500" dirty="0">
                <a:solidFill>
                  <a:schemeClr val="tx2"/>
                </a:solidFill>
                <a:latin typeface="Calibri"/>
                <a:ea typeface="Calibri"/>
                <a:cs typeface="Arial"/>
              </a:rPr>
              <a:t>)</a:t>
            </a:r>
            <a:endParaRPr lang="en-US" sz="1500">
              <a:solidFill>
                <a:schemeClr val="tx2"/>
              </a:solidFill>
              <a:latin typeface="Calibri"/>
              <a:ea typeface="Calibri"/>
              <a:cs typeface="Arial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5D385EB-1731-4E7D-40BF-1C69B29B1A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5108" y="821454"/>
            <a:ext cx="2120491" cy="1952369"/>
          </a:xfrm>
          <a:prstGeom prst="rect">
            <a:avLst/>
          </a:prstGeom>
        </p:spPr>
      </p:pic>
      <p:pic>
        <p:nvPicPr>
          <p:cNvPr id="9" name="Picture 8" descr="A red sign with white text&#10;&#10;Description automatically generated">
            <a:extLst>
              <a:ext uri="{FF2B5EF4-FFF2-40B4-BE49-F238E27FC236}">
                <a16:creationId xmlns:a16="http://schemas.microsoft.com/office/drawing/2014/main" id="{E2DB6975-04FF-AE03-1890-72C5BCF99C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6174B88-9E5D-C55E-51DA-EA2927728B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7767" y="3475567"/>
            <a:ext cx="3352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84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3781D5B-C710-A422-1635-0FD5B3D47461}"/>
              </a:ext>
            </a:extLst>
          </p:cNvPr>
          <p:cNvSpPr txBox="1">
            <a:spLocks/>
          </p:cNvSpPr>
          <p:nvPr/>
        </p:nvSpPr>
        <p:spPr>
          <a:xfrm>
            <a:off x="876903" y="297363"/>
            <a:ext cx="6539916" cy="6225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C00000"/>
                </a:solidFill>
              </a:rPr>
              <a:t>Working Environment variables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740F0B-C955-C596-3288-CE83B2D4624D}"/>
              </a:ext>
            </a:extLst>
          </p:cNvPr>
          <p:cNvSpPr txBox="1">
            <a:spLocks/>
          </p:cNvSpPr>
          <p:nvPr/>
        </p:nvSpPr>
        <p:spPr>
          <a:xfrm>
            <a:off x="541559" y="2384083"/>
            <a:ext cx="2202974" cy="6285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err="1">
                <a:ea typeface="Calibri" panose="020F0502020204030204"/>
                <a:cs typeface="Calibri" panose="020F0502020204030204"/>
              </a:rPr>
              <a:t>Cmd</a:t>
            </a:r>
            <a:r>
              <a:rPr lang="en-US" sz="1600">
                <a:ea typeface="Calibri" panose="020F0502020204030204"/>
                <a:cs typeface="Calibri" panose="020F0502020204030204"/>
              </a:rPr>
              <a:t> : activate.bat</a:t>
            </a:r>
          </a:p>
          <a:p>
            <a:pPr algn="l"/>
            <a:r>
              <a:rPr lang="en-US" sz="1600" dirty="0" err="1">
                <a:ea typeface="Calibri" panose="020F0502020204030204"/>
                <a:cs typeface="Calibri" panose="020F0502020204030204"/>
              </a:rPr>
              <a:t>Powershell</a:t>
            </a:r>
            <a:r>
              <a:rPr lang="en-US" sz="1600" dirty="0">
                <a:ea typeface="Calibri" panose="020F0502020204030204"/>
                <a:cs typeface="Calibri" panose="020F0502020204030204"/>
              </a:rPr>
              <a:t>: </a:t>
            </a:r>
            <a:r>
              <a:rPr lang="en-US" sz="1600" dirty="0">
                <a:ea typeface="+mn-lt"/>
                <a:cs typeface="+mn-lt"/>
              </a:rPr>
              <a:t>Activate.ps1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F3DE784-D694-504F-A5FB-59DC9179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700" y="1324551"/>
            <a:ext cx="7524357" cy="2276082"/>
          </a:xfrm>
          <a:prstGeom prst="rect">
            <a:avLst/>
          </a:prstGeom>
        </p:spPr>
      </p:pic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C19D2E3-967E-8938-7677-9583EACEE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875" y="4115149"/>
            <a:ext cx="88677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5436" y="347446"/>
            <a:ext cx="3225337" cy="606280"/>
          </a:xfrm>
        </p:spPr>
        <p:txBody>
          <a:bodyPr>
            <a:normAutofit fontScale="90000"/>
          </a:bodyPr>
          <a:lstStyle/>
          <a:p>
            <a:r>
              <a:rPr lang="en-US" err="1"/>
              <a:t>Dbt</a:t>
            </a:r>
            <a:r>
              <a:rPr lang="en-US"/>
              <a:t> </a:t>
            </a:r>
            <a:r>
              <a:rPr lang="en-US" err="1">
                <a:solidFill>
                  <a:schemeClr val="accent2">
                    <a:lumMod val="50000"/>
                  </a:schemeClr>
                </a:solidFill>
              </a:rPr>
              <a:t>profile.yml</a:t>
            </a:r>
            <a:endParaRPr lang="en-US">
              <a:solidFill>
                <a:schemeClr val="accent2">
                  <a:lumMod val="50000"/>
                </a:schemeClr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263" y="1160843"/>
            <a:ext cx="4656821" cy="5276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Arial"/>
                <a:cs typeface="Arial"/>
              </a:rPr>
              <a:t>Configure profile.yml for connection </a:t>
            </a:r>
            <a:endParaRPr lang="en-US">
              <a:solidFill>
                <a:schemeClr val="tx2"/>
              </a:solidFill>
              <a:latin typeface="Rockwell" panose="02060603020205020403"/>
              <a:cs typeface="Arial"/>
            </a:endParaRP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100" b="1">
              <a:solidFill>
                <a:schemeClr val="tx2"/>
              </a:solidFill>
              <a:latin typeface="Segoe UI"/>
              <a:cs typeface="Segoe UI"/>
            </a:endParaRPr>
          </a:p>
        </p:txBody>
      </p:sp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936F2F31-BC66-47B2-E75F-CB59C67F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29" y="1739781"/>
            <a:ext cx="4661752" cy="25778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85F97C-758A-9D14-FC6D-2EBC9C135861}"/>
              </a:ext>
            </a:extLst>
          </p:cNvPr>
          <p:cNvSpPr txBox="1">
            <a:spLocks/>
          </p:cNvSpPr>
          <p:nvPr/>
        </p:nvSpPr>
        <p:spPr>
          <a:xfrm>
            <a:off x="6284614" y="1169896"/>
            <a:ext cx="4588921" cy="5276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  <a:latin typeface="Arial"/>
                <a:cs typeface="Arial"/>
              </a:rPr>
              <a:t>Check connection : </a:t>
            </a:r>
            <a:r>
              <a:rPr lang="en-US" sz="2000" err="1">
                <a:solidFill>
                  <a:schemeClr val="tx2"/>
                </a:solidFill>
                <a:latin typeface="Arial"/>
                <a:cs typeface="Arial"/>
              </a:rPr>
              <a:t>dbt</a:t>
            </a:r>
            <a:r>
              <a:rPr lang="en-US" sz="2000">
                <a:solidFill>
                  <a:schemeClr val="tx2"/>
                </a:solidFill>
                <a:latin typeface="Arial"/>
                <a:cs typeface="Arial"/>
              </a:rPr>
              <a:t> debug </a:t>
            </a:r>
            <a:endParaRPr lang="en-US">
              <a:solidFill>
                <a:schemeClr val="tx2"/>
              </a:solidFill>
            </a:endParaRPr>
          </a:p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endParaRPr lang="en-US" sz="2000">
              <a:solidFill>
                <a:schemeClr val="tx2"/>
              </a:solidFill>
              <a:latin typeface="Arial"/>
              <a:cs typeface="Arial"/>
            </a:endParaRPr>
          </a:p>
          <a:p>
            <a:pPr marL="344170" indent="-344170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100" b="1">
              <a:solidFill>
                <a:schemeClr val="tx2"/>
              </a:solidFill>
              <a:latin typeface="Segoe UI"/>
              <a:cs typeface="Segoe UI"/>
            </a:endParaRP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5320E6D-1C96-96A5-4D21-C238869D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727" y="1699568"/>
            <a:ext cx="4584071" cy="4862151"/>
          </a:xfrm>
          <a:prstGeom prst="rect">
            <a:avLst/>
          </a:prstGeom>
        </p:spPr>
      </p:pic>
      <p:pic>
        <p:nvPicPr>
          <p:cNvPr id="9" name="Picture 8" descr="A red sign with white text&#10;&#10;Description automatically generated">
            <a:extLst>
              <a:ext uri="{FF2B5EF4-FFF2-40B4-BE49-F238E27FC236}">
                <a16:creationId xmlns:a16="http://schemas.microsoft.com/office/drawing/2014/main" id="{67C77229-F60E-3BCA-7C81-A5670A4AF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0559" y="294992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86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7CAEB-0D5C-D613-1222-E209E33CB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42CE306-70B1-D22B-3710-7914BDD411F6}"/>
              </a:ext>
            </a:extLst>
          </p:cNvPr>
          <p:cNvSpPr txBox="1">
            <a:spLocks/>
          </p:cNvSpPr>
          <p:nvPr/>
        </p:nvSpPr>
        <p:spPr>
          <a:xfrm>
            <a:off x="4263569" y="269141"/>
            <a:ext cx="4451473" cy="6225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C00000"/>
                </a:solidFill>
              </a:rPr>
              <a:t>dbt_project.yml</a:t>
            </a:r>
            <a:endParaRPr lang="en-US" dirty="0" err="1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05EF8517-36F6-EA06-A09B-642B772A9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83" y="810684"/>
            <a:ext cx="3009900" cy="5448300"/>
          </a:xfrm>
          <a:prstGeom prst="rect">
            <a:avLst/>
          </a:prstGeo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EB09718-9416-40EF-3195-C47871E9C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648" y="1335617"/>
            <a:ext cx="51149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8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C53B0-EF40-51C4-87AE-416273163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4521F9E-9F6C-FEBB-B0AF-F910F180B1AA}"/>
              </a:ext>
            </a:extLst>
          </p:cNvPr>
          <p:cNvSpPr txBox="1">
            <a:spLocks/>
          </p:cNvSpPr>
          <p:nvPr/>
        </p:nvSpPr>
        <p:spPr>
          <a:xfrm>
            <a:off x="2295070" y="135085"/>
            <a:ext cx="6539916" cy="6225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C00000"/>
                </a:solidFill>
              </a:rPr>
              <a:t>dbt_project.yml</a:t>
            </a:r>
            <a:endParaRPr lang="en-US" dirty="0" err="1"/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1C2B53C-3A6A-2C7B-BC65-76BF9484A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29" y="940859"/>
            <a:ext cx="4113742" cy="5449006"/>
          </a:xfrm>
          <a:prstGeom prst="rect">
            <a:avLst/>
          </a:prstGeom>
        </p:spPr>
      </p:pic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53438FD-3ECF-9F1F-1EBE-4CAA2BA7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554" y="960261"/>
            <a:ext cx="52292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54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5298BA1-4977-DFE5-53F9-25CC91B5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987" y="454261"/>
            <a:ext cx="2782249" cy="49535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Variable</a:t>
            </a:r>
            <a:endParaRPr lang="en-US" sz="2800" b="1" dirty="0">
              <a:solidFill>
                <a:srgbClr val="C00000"/>
              </a:solidFill>
              <a:cs typeface="Calibri Light"/>
            </a:endParaRPr>
          </a:p>
        </p:txBody>
      </p:sp>
      <p:pic>
        <p:nvPicPr>
          <p:cNvPr id="16" name="Picture 1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E083A2C-90E0-142D-5184-16A28514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679" y="1738482"/>
            <a:ext cx="5897032" cy="4404093"/>
          </a:xfrm>
          <a:prstGeom prst="rect">
            <a:avLst/>
          </a:prstGeom>
        </p:spPr>
      </p:pic>
      <p:pic>
        <p:nvPicPr>
          <p:cNvPr id="18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0162562C-0F85-AEE8-1332-EE61B3D00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09" y="1286102"/>
            <a:ext cx="3314700" cy="2540565"/>
          </a:xfrm>
          <a:prstGeom prst="rect">
            <a:avLst/>
          </a:prstGeom>
        </p:spPr>
      </p:pic>
      <p:pic>
        <p:nvPicPr>
          <p:cNvPr id="19" name="Picture 18" descr="A screen shot of a computer&#10;&#10;Description automatically generated">
            <a:extLst>
              <a:ext uri="{FF2B5EF4-FFF2-40B4-BE49-F238E27FC236}">
                <a16:creationId xmlns:a16="http://schemas.microsoft.com/office/drawing/2014/main" id="{FA38CDC8-8BF3-6221-4357-FC954430D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66" y="4618418"/>
            <a:ext cx="3695699" cy="1508775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D856F2C-F966-47C3-CF34-A11C2950B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318" y="770132"/>
            <a:ext cx="2250878" cy="3653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Arial"/>
                <a:cs typeface="Arial"/>
              </a:rPr>
              <a:t>Global variables</a:t>
            </a:r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44C4CFD-D6AC-C588-DFF4-77A452697E58}"/>
              </a:ext>
            </a:extLst>
          </p:cNvPr>
          <p:cNvSpPr txBox="1">
            <a:spLocks/>
          </p:cNvSpPr>
          <p:nvPr/>
        </p:nvSpPr>
        <p:spPr>
          <a:xfrm>
            <a:off x="5065328" y="1225922"/>
            <a:ext cx="2250878" cy="3653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Arial"/>
                <a:cs typeface="Arial"/>
              </a:rPr>
              <a:t>Local variables</a:t>
            </a:r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E72CC8F-584B-280E-BD8C-9D7404EFDFE4}"/>
              </a:ext>
            </a:extLst>
          </p:cNvPr>
          <p:cNvSpPr txBox="1">
            <a:spLocks/>
          </p:cNvSpPr>
          <p:nvPr/>
        </p:nvSpPr>
        <p:spPr>
          <a:xfrm>
            <a:off x="860217" y="4083421"/>
            <a:ext cx="2250878" cy="3653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189" indent="-457189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Arial"/>
              <a:buChar char="•"/>
              <a:defRPr sz="1800" strike="noStrike" kern="1200" cap="none" normalizeH="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170" indent="-344170">
              <a:spcBef>
                <a:spcPts val="0"/>
              </a:spcBef>
              <a:buClr>
                <a:srgbClr val="C00000"/>
              </a:buClr>
              <a:buFont typeface="Wingdings,Sans-Serif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Arial"/>
                <a:cs typeface="Arial"/>
              </a:rPr>
              <a:t>Env variables</a:t>
            </a:r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26" name="Picture 25" descr="A red sign with white text&#10;&#10;Description automatically generated">
            <a:extLst>
              <a:ext uri="{FF2B5EF4-FFF2-40B4-BE49-F238E27FC236}">
                <a16:creationId xmlns:a16="http://schemas.microsoft.com/office/drawing/2014/main" id="{969C1BCF-C22F-6ABC-FBAD-87C1F25B3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3549" y="219546"/>
            <a:ext cx="479457" cy="2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70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931D87-17A1-A7CD-8F34-13E8E7520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169" y="254001"/>
            <a:ext cx="5725107" cy="63006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6D0862-50EC-0904-39C1-6F86A91654A2}"/>
              </a:ext>
            </a:extLst>
          </p:cNvPr>
          <p:cNvSpPr txBox="1">
            <a:spLocks/>
          </p:cNvSpPr>
          <p:nvPr/>
        </p:nvSpPr>
        <p:spPr>
          <a:xfrm>
            <a:off x="284237" y="2830307"/>
            <a:ext cx="3498972" cy="6225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</a:rPr>
              <a:t>Model Materialization</a:t>
            </a:r>
            <a:endParaRPr lang="en-US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1033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VNDM2 - Technical Sharing</vt:lpstr>
      <vt:lpstr>Agenda</vt:lpstr>
      <vt:lpstr>Dbt Installation Check list for Windows</vt:lpstr>
      <vt:lpstr>PowerPoint Presentation</vt:lpstr>
      <vt:lpstr>Dbt profile.yml</vt:lpstr>
      <vt:lpstr>PowerPoint Presentation</vt:lpstr>
      <vt:lpstr>PowerPoint Presentation</vt:lpstr>
      <vt:lpstr>Variable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373</cp:revision>
  <dcterms:created xsi:type="dcterms:W3CDTF">2023-12-25T03:34:11Z</dcterms:created>
  <dcterms:modified xsi:type="dcterms:W3CDTF">2024-01-02T03:37:04Z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3ed54b0-3371-4c9f-b9e0-3039d14ae50d_Enabled">
    <vt:lpwstr>true</vt:lpwstr>
  </property>
  <property fmtid="{D5CDD505-2E9C-101B-9397-08002B2CF9AE}" pid="3" name="MSIP_Label_13ed54b0-3371-4c9f-b9e0-3039d14ae50d_SetDate">
    <vt:lpwstr>2023-12-25T03:34:52Z</vt:lpwstr>
  </property>
  <property fmtid="{D5CDD505-2E9C-101B-9397-08002B2CF9AE}" pid="4" name="MSIP_Label_13ed54b0-3371-4c9f-b9e0-3039d14ae50d_Method">
    <vt:lpwstr>Standard</vt:lpwstr>
  </property>
  <property fmtid="{D5CDD505-2E9C-101B-9397-08002B2CF9AE}" pid="5" name="MSIP_Label_13ed54b0-3371-4c9f-b9e0-3039d14ae50d_Name">
    <vt:lpwstr>Internal</vt:lpwstr>
  </property>
  <property fmtid="{D5CDD505-2E9C-101B-9397-08002B2CF9AE}" pid="6" name="MSIP_Label_13ed54b0-3371-4c9f-b9e0-3039d14ae50d_SiteId">
    <vt:lpwstr>5675d321-19d1-4c95-9684-2c28ac8f80a4</vt:lpwstr>
  </property>
  <property fmtid="{D5CDD505-2E9C-101B-9397-08002B2CF9AE}" pid="7" name="MSIP_Label_13ed54b0-3371-4c9f-b9e0-3039d14ae50d_ActionId">
    <vt:lpwstr>a9262a89-e60c-4005-97b1-56e8c9cb61fe</vt:lpwstr>
  </property>
  <property fmtid="{D5CDD505-2E9C-101B-9397-08002B2CF9AE}" pid="8" name="MSIP_Label_13ed54b0-3371-4c9f-b9e0-3039d14ae50d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This item's classification is Internal. It was created by and is in property of the Home Credit. Do not distribute outside of the organization.</vt:lpwstr>
  </property>
</Properties>
</file>